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handoutMasterIdLst>
    <p:handoutMasterId r:id="rId34"/>
  </p:handoutMasterIdLst>
  <p:sldIdLst>
    <p:sldId id="290" r:id="rId5"/>
    <p:sldId id="2134805593" r:id="rId6"/>
    <p:sldId id="2134805624" r:id="rId7"/>
    <p:sldId id="313" r:id="rId8"/>
    <p:sldId id="2134805657" r:id="rId9"/>
    <p:sldId id="2134805658" r:id="rId10"/>
    <p:sldId id="2134805625" r:id="rId11"/>
    <p:sldId id="2134805644" r:id="rId12"/>
    <p:sldId id="2134805626" r:id="rId13"/>
    <p:sldId id="2134805645" r:id="rId14"/>
    <p:sldId id="2134805646" r:id="rId15"/>
    <p:sldId id="2134805647" r:id="rId16"/>
    <p:sldId id="2134805648" r:id="rId17"/>
    <p:sldId id="2134805649" r:id="rId18"/>
    <p:sldId id="2134805650" r:id="rId19"/>
    <p:sldId id="2134805651" r:id="rId20"/>
    <p:sldId id="2134805652" r:id="rId21"/>
    <p:sldId id="2134805636" r:id="rId22"/>
    <p:sldId id="2134805654" r:id="rId23"/>
    <p:sldId id="2134805656" r:id="rId24"/>
    <p:sldId id="2134805637" r:id="rId25"/>
    <p:sldId id="2134805638" r:id="rId26"/>
    <p:sldId id="2134805639" r:id="rId27"/>
    <p:sldId id="2134805659" r:id="rId28"/>
    <p:sldId id="2134805640" r:id="rId29"/>
    <p:sldId id="2134805641" r:id="rId30"/>
    <p:sldId id="2134805643" r:id="rId31"/>
    <p:sldId id="2134805592" r:id="rId32"/>
  </p:sldIdLst>
  <p:sldSz cx="9144000" cy="5143500" type="screen16x9"/>
  <p:notesSz cx="6858000" cy="9144000"/>
  <p:defaultTextStyle>
    <a:defPPr>
      <a:defRPr lang="en-US"/>
    </a:defPPr>
    <a:lvl1pPr marL="0" algn="l" defTabSz="685689" rtl="0" eaLnBrk="1" latinLnBrk="0" hangingPunct="1">
      <a:defRPr sz="1350" kern="1200">
        <a:solidFill>
          <a:schemeClr val="tx1"/>
        </a:solidFill>
        <a:latin typeface="+mn-lt"/>
        <a:ea typeface="+mn-ea"/>
        <a:cs typeface="+mn-cs"/>
      </a:defRPr>
    </a:lvl1pPr>
    <a:lvl2pPr marL="342845" algn="l" defTabSz="685689" rtl="0" eaLnBrk="1" latinLnBrk="0" hangingPunct="1">
      <a:defRPr sz="1350" kern="1200">
        <a:solidFill>
          <a:schemeClr val="tx1"/>
        </a:solidFill>
        <a:latin typeface="+mn-lt"/>
        <a:ea typeface="+mn-ea"/>
        <a:cs typeface="+mn-cs"/>
      </a:defRPr>
    </a:lvl2pPr>
    <a:lvl3pPr marL="685689" algn="l" defTabSz="685689" rtl="0" eaLnBrk="1" latinLnBrk="0" hangingPunct="1">
      <a:defRPr sz="1350" kern="1200">
        <a:solidFill>
          <a:schemeClr val="tx1"/>
        </a:solidFill>
        <a:latin typeface="+mn-lt"/>
        <a:ea typeface="+mn-ea"/>
        <a:cs typeface="+mn-cs"/>
      </a:defRPr>
    </a:lvl3pPr>
    <a:lvl4pPr marL="1028534" algn="l" defTabSz="685689" rtl="0" eaLnBrk="1" latinLnBrk="0" hangingPunct="1">
      <a:defRPr sz="1350" kern="1200">
        <a:solidFill>
          <a:schemeClr val="tx1"/>
        </a:solidFill>
        <a:latin typeface="+mn-lt"/>
        <a:ea typeface="+mn-ea"/>
        <a:cs typeface="+mn-cs"/>
      </a:defRPr>
    </a:lvl4pPr>
    <a:lvl5pPr marL="1371378" algn="l" defTabSz="685689" rtl="0" eaLnBrk="1" latinLnBrk="0" hangingPunct="1">
      <a:defRPr sz="1350" kern="1200">
        <a:solidFill>
          <a:schemeClr val="tx1"/>
        </a:solidFill>
        <a:latin typeface="+mn-lt"/>
        <a:ea typeface="+mn-ea"/>
        <a:cs typeface="+mn-cs"/>
      </a:defRPr>
    </a:lvl5pPr>
    <a:lvl6pPr marL="1714221" algn="l" defTabSz="685689" rtl="0" eaLnBrk="1" latinLnBrk="0" hangingPunct="1">
      <a:defRPr sz="1350" kern="1200">
        <a:solidFill>
          <a:schemeClr val="tx1"/>
        </a:solidFill>
        <a:latin typeface="+mn-lt"/>
        <a:ea typeface="+mn-ea"/>
        <a:cs typeface="+mn-cs"/>
      </a:defRPr>
    </a:lvl6pPr>
    <a:lvl7pPr marL="2057067" algn="l" defTabSz="685689" rtl="0" eaLnBrk="1" latinLnBrk="0" hangingPunct="1">
      <a:defRPr sz="1350" kern="1200">
        <a:solidFill>
          <a:schemeClr val="tx1"/>
        </a:solidFill>
        <a:latin typeface="+mn-lt"/>
        <a:ea typeface="+mn-ea"/>
        <a:cs typeface="+mn-cs"/>
      </a:defRPr>
    </a:lvl7pPr>
    <a:lvl8pPr marL="2399912" algn="l" defTabSz="685689" rtl="0" eaLnBrk="1" latinLnBrk="0" hangingPunct="1">
      <a:defRPr sz="1350" kern="1200">
        <a:solidFill>
          <a:schemeClr val="tx1"/>
        </a:solidFill>
        <a:latin typeface="+mn-lt"/>
        <a:ea typeface="+mn-ea"/>
        <a:cs typeface="+mn-cs"/>
      </a:defRPr>
    </a:lvl8pPr>
    <a:lvl9pPr marL="2742755" algn="l" defTabSz="685689"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FAED39-2CF0-09A5-74D7-379F414C370F}" name="Gulley, Vicki" initials="GV" userId="S::Vicki.Gulley@Insight.com::dcb17668-93ff-45f4-90cd-edbd17efa381" providerId="AD"/>
  <p188:author id="{454CFB79-B6D8-D8F5-9F45-4CEA1F08A4FC}" name="Vasin, Jen" initials="VJ" userId="S::jen.vasin@insight.com::4fbd012e-33ae-4030-a71c-df8af70d3553" providerId="AD"/>
  <p188:author id="{6CFBCE8D-3F9F-CB1B-89F4-80519FD5941C}" name="Nallapati, Suma" initials="NS" userId="S::suma.nallapati@insight.com::117f479d-7b10-429a-bfd9-2b307dbdf8e4" providerId="AD"/>
  <p188:author id="{9F2E4993-48DC-BDCE-FC0B-9E9BD622B344}" name="Gulley, Vicki" initials="GV" userId="S::vicki.gulley@insight.com::dcb17668-93ff-45f4-90cd-edbd17efa38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167A"/>
    <a:srgbClr val="352D28"/>
    <a:srgbClr val="7D726D"/>
    <a:srgbClr val="4B285F"/>
    <a:srgbClr val="9C968E"/>
    <a:srgbClr val="726963"/>
    <a:srgbClr val="352E28"/>
    <a:srgbClr val="D4CEC3"/>
    <a:srgbClr val="070807"/>
    <a:srgbClr val="7062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varScale="1">
        <p:scale>
          <a:sx n="78" d="100"/>
          <a:sy n="78" d="100"/>
        </p:scale>
        <p:origin x="940" y="176"/>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uhan, Ankur" userId="S::ankur.chauhan@insight.com::3a6aa5b4-a70e-4ab3-a592-3a659ca9b155" providerId="AD" clId="Web-{8D3BD941-4CEE-4DFE-A784-43F3BD34831A}"/>
    <pc:docChg chg="modSld">
      <pc:chgData name="Chauhan, Ankur" userId="S::ankur.chauhan@insight.com::3a6aa5b4-a70e-4ab3-a592-3a659ca9b155" providerId="AD" clId="Web-{8D3BD941-4CEE-4DFE-A784-43F3BD34831A}" dt="2023-04-06T10:34:21.254" v="1"/>
      <pc:docMkLst>
        <pc:docMk/>
      </pc:docMkLst>
      <pc:sldChg chg="modSp">
        <pc:chgData name="Chauhan, Ankur" userId="S::ankur.chauhan@insight.com::3a6aa5b4-a70e-4ab3-a592-3a659ca9b155" providerId="AD" clId="Web-{8D3BD941-4CEE-4DFE-A784-43F3BD34831A}" dt="2023-04-06T10:34:21.254" v="1"/>
        <pc:sldMkLst>
          <pc:docMk/>
          <pc:sldMk cId="1543624492" sldId="2134805604"/>
        </pc:sldMkLst>
        <pc:graphicFrameChg chg="modGraphic">
          <ac:chgData name="Chauhan, Ankur" userId="S::ankur.chauhan@insight.com::3a6aa5b4-a70e-4ab3-a592-3a659ca9b155" providerId="AD" clId="Web-{8D3BD941-4CEE-4DFE-A784-43F3BD34831A}" dt="2023-04-06T10:34:21.254" v="1"/>
          <ac:graphicFrameMkLst>
            <pc:docMk/>
            <pc:sldMk cId="1543624492" sldId="2134805604"/>
            <ac:graphicFrameMk id="4" creationId="{C50271A1-27C8-7664-BA2B-B235AA26C8F5}"/>
          </ac:graphicFrameMkLst>
        </pc:graphicFrameChg>
      </pc:sldChg>
    </pc:docChg>
  </pc:docChgLst>
  <pc:docChgLst>
    <pc:chgData name="Mohammed Zeeshan Pasha" userId="ac84146f-dd3d-4fdb-91a2-b9810c89844d" providerId="ADAL" clId="{D7E32296-C61A-4128-8E45-D084B2B70E83}"/>
    <pc:docChg chg="undo custSel addSld delSld modSld sldOrd">
      <pc:chgData name="Mohammed Zeeshan Pasha" userId="ac84146f-dd3d-4fdb-91a2-b9810c89844d" providerId="ADAL" clId="{D7E32296-C61A-4128-8E45-D084B2B70E83}" dt="2023-05-05T04:51:27.458" v="2361" actId="1076"/>
      <pc:docMkLst>
        <pc:docMk/>
      </pc:docMkLst>
      <pc:sldChg chg="modSp mod">
        <pc:chgData name="Mohammed Zeeshan Pasha" userId="ac84146f-dd3d-4fdb-91a2-b9810c89844d" providerId="ADAL" clId="{D7E32296-C61A-4128-8E45-D084B2B70E83}" dt="2023-04-25T11:12:40.126" v="26" actId="20577"/>
        <pc:sldMkLst>
          <pc:docMk/>
          <pc:sldMk cId="1189115" sldId="290"/>
        </pc:sldMkLst>
        <pc:spChg chg="mod">
          <ac:chgData name="Mohammed Zeeshan Pasha" userId="ac84146f-dd3d-4fdb-91a2-b9810c89844d" providerId="ADAL" clId="{D7E32296-C61A-4128-8E45-D084B2B70E83}" dt="2023-04-25T11:12:40.126" v="26" actId="20577"/>
          <ac:spMkLst>
            <pc:docMk/>
            <pc:sldMk cId="1189115" sldId="290"/>
            <ac:spMk id="2" creationId="{45077F27-0178-86B4-39DF-A327C713C31F}"/>
          </ac:spMkLst>
        </pc:spChg>
      </pc:sldChg>
      <pc:sldChg chg="modSp mod">
        <pc:chgData name="Mohammed Zeeshan Pasha" userId="ac84146f-dd3d-4fdb-91a2-b9810c89844d" providerId="ADAL" clId="{D7E32296-C61A-4128-8E45-D084B2B70E83}" dt="2023-05-01T04:50:20.479" v="2268" actId="113"/>
        <pc:sldMkLst>
          <pc:docMk/>
          <pc:sldMk cId="2031621496" sldId="313"/>
        </pc:sldMkLst>
        <pc:spChg chg="mod">
          <ac:chgData name="Mohammed Zeeshan Pasha" userId="ac84146f-dd3d-4fdb-91a2-b9810c89844d" providerId="ADAL" clId="{D7E32296-C61A-4128-8E45-D084B2B70E83}" dt="2023-05-01T04:50:20.479" v="2268" actId="113"/>
          <ac:spMkLst>
            <pc:docMk/>
            <pc:sldMk cId="2031621496" sldId="313"/>
            <ac:spMk id="2" creationId="{FD20F492-038E-5F75-5530-719F0042A36E}"/>
          </ac:spMkLst>
        </pc:spChg>
        <pc:spChg chg="mod">
          <ac:chgData name="Mohammed Zeeshan Pasha" userId="ac84146f-dd3d-4fdb-91a2-b9810c89844d" providerId="ADAL" clId="{D7E32296-C61A-4128-8E45-D084B2B70E83}" dt="2023-05-01T04:49:33.608" v="2263" actId="20577"/>
          <ac:spMkLst>
            <pc:docMk/>
            <pc:sldMk cId="2031621496" sldId="313"/>
            <ac:spMk id="3" creationId="{F2891ECF-5B1D-6262-B08D-3B0947656A90}"/>
          </ac:spMkLst>
        </pc:spChg>
      </pc:sldChg>
      <pc:sldChg chg="addSp delSp modSp mod">
        <pc:chgData name="Mohammed Zeeshan Pasha" userId="ac84146f-dd3d-4fdb-91a2-b9810c89844d" providerId="ADAL" clId="{D7E32296-C61A-4128-8E45-D084B2B70E83}" dt="2023-05-01T04:36:37.905" v="2035" actId="207"/>
        <pc:sldMkLst>
          <pc:docMk/>
          <pc:sldMk cId="65882504" sldId="2134805593"/>
        </pc:sldMkLst>
        <pc:spChg chg="mod">
          <ac:chgData name="Mohammed Zeeshan Pasha" userId="ac84146f-dd3d-4fdb-91a2-b9810c89844d" providerId="ADAL" clId="{D7E32296-C61A-4128-8E45-D084B2B70E83}" dt="2023-04-26T08:35:39.545" v="1810" actId="1076"/>
          <ac:spMkLst>
            <pc:docMk/>
            <pc:sldMk cId="65882504" sldId="2134805593"/>
            <ac:spMk id="2" creationId="{9754CDB4-BB40-1068-096D-95385D1A4591}"/>
          </ac:spMkLst>
        </pc:spChg>
        <pc:spChg chg="add mod">
          <ac:chgData name="Mohammed Zeeshan Pasha" userId="ac84146f-dd3d-4fdb-91a2-b9810c89844d" providerId="ADAL" clId="{D7E32296-C61A-4128-8E45-D084B2B70E83}" dt="2023-05-01T04:36:37.905" v="2035" actId="207"/>
          <ac:spMkLst>
            <pc:docMk/>
            <pc:sldMk cId="65882504" sldId="2134805593"/>
            <ac:spMk id="3" creationId="{3555D723-7B65-6A8E-C0CA-AB80A8CE3495}"/>
          </ac:spMkLst>
        </pc:spChg>
        <pc:spChg chg="add mod">
          <ac:chgData name="Mohammed Zeeshan Pasha" userId="ac84146f-dd3d-4fdb-91a2-b9810c89844d" providerId="ADAL" clId="{D7E32296-C61A-4128-8E45-D084B2B70E83}" dt="2023-04-26T08:37:16.939" v="1849"/>
          <ac:spMkLst>
            <pc:docMk/>
            <pc:sldMk cId="65882504" sldId="2134805593"/>
            <ac:spMk id="4" creationId="{36493C3E-FF35-D487-93FE-C34406C76DB0}"/>
          </ac:spMkLst>
        </pc:spChg>
        <pc:spChg chg="add del mod">
          <ac:chgData name="Mohammed Zeeshan Pasha" userId="ac84146f-dd3d-4fdb-91a2-b9810c89844d" providerId="ADAL" clId="{D7E32296-C61A-4128-8E45-D084B2B70E83}" dt="2023-04-26T08:40:00.613" v="1865" actId="22"/>
          <ac:spMkLst>
            <pc:docMk/>
            <pc:sldMk cId="65882504" sldId="2134805593"/>
            <ac:spMk id="7" creationId="{D03DD896-F4FB-6974-A554-C35EFBD6D394}"/>
          </ac:spMkLst>
        </pc:spChg>
        <pc:spChg chg="del mod">
          <ac:chgData name="Mohammed Zeeshan Pasha" userId="ac84146f-dd3d-4fdb-91a2-b9810c89844d" providerId="ADAL" clId="{D7E32296-C61A-4128-8E45-D084B2B70E83}" dt="2023-04-26T08:36:45.410" v="1844" actId="478"/>
          <ac:spMkLst>
            <pc:docMk/>
            <pc:sldMk cId="65882504" sldId="2134805593"/>
            <ac:spMk id="16" creationId="{CCED5946-B1B1-1C3A-1960-6A7A1B632BED}"/>
          </ac:spMkLst>
        </pc:spChg>
        <pc:graphicFrameChg chg="mod modGraphic">
          <ac:chgData name="Mohammed Zeeshan Pasha" userId="ac84146f-dd3d-4fdb-91a2-b9810c89844d" providerId="ADAL" clId="{D7E32296-C61A-4128-8E45-D084B2B70E83}" dt="2023-05-01T04:36:30.735" v="2033" actId="207"/>
          <ac:graphicFrameMkLst>
            <pc:docMk/>
            <pc:sldMk cId="65882504" sldId="2134805593"/>
            <ac:graphicFrameMk id="5" creationId="{4AC09226-9CEF-FB79-5237-1F4FF6EB23A2}"/>
          </ac:graphicFrameMkLst>
        </pc:graphicFrameChg>
      </pc:sldChg>
      <pc:sldChg chg="addSp delSp modSp mod">
        <pc:chgData name="Mohammed Zeeshan Pasha" userId="ac84146f-dd3d-4fdb-91a2-b9810c89844d" providerId="ADAL" clId="{D7E32296-C61A-4128-8E45-D084B2B70E83}" dt="2023-05-01T04:38:25.769" v="2057" actId="113"/>
        <pc:sldMkLst>
          <pc:docMk/>
          <pc:sldMk cId="208307566" sldId="2134805624"/>
        </pc:sldMkLst>
        <pc:spChg chg="mod">
          <ac:chgData name="Mohammed Zeeshan Pasha" userId="ac84146f-dd3d-4fdb-91a2-b9810c89844d" providerId="ADAL" clId="{D7E32296-C61A-4128-8E45-D084B2B70E83}" dt="2023-04-26T08:48:01.775" v="1912" actId="1076"/>
          <ac:spMkLst>
            <pc:docMk/>
            <pc:sldMk cId="208307566" sldId="2134805624"/>
            <ac:spMk id="2" creationId="{9754CDB4-BB40-1068-096D-95385D1A4591}"/>
          </ac:spMkLst>
        </pc:spChg>
        <pc:spChg chg="add del">
          <ac:chgData name="Mohammed Zeeshan Pasha" userId="ac84146f-dd3d-4fdb-91a2-b9810c89844d" providerId="ADAL" clId="{D7E32296-C61A-4128-8E45-D084B2B70E83}" dt="2023-04-26T08:45:00.415" v="1894"/>
          <ac:spMkLst>
            <pc:docMk/>
            <pc:sldMk cId="208307566" sldId="2134805624"/>
            <ac:spMk id="3" creationId="{B675A9BA-65C6-E38C-D1EB-4FFBEF499DCA}"/>
          </ac:spMkLst>
        </pc:spChg>
        <pc:spChg chg="add mod">
          <ac:chgData name="Mohammed Zeeshan Pasha" userId="ac84146f-dd3d-4fdb-91a2-b9810c89844d" providerId="ADAL" clId="{D7E32296-C61A-4128-8E45-D084B2B70E83}" dt="2023-05-01T04:37:17.590" v="2045" actId="1076"/>
          <ac:spMkLst>
            <pc:docMk/>
            <pc:sldMk cId="208307566" sldId="2134805624"/>
            <ac:spMk id="4" creationId="{F871877C-31EA-825F-C5AA-6BC9841B7498}"/>
          </ac:spMkLst>
        </pc:spChg>
        <pc:spChg chg="add mod">
          <ac:chgData name="Mohammed Zeeshan Pasha" userId="ac84146f-dd3d-4fdb-91a2-b9810c89844d" providerId="ADAL" clId="{D7E32296-C61A-4128-8E45-D084B2B70E83}" dt="2023-05-01T04:37:24.230" v="2046" actId="207"/>
          <ac:spMkLst>
            <pc:docMk/>
            <pc:sldMk cId="208307566" sldId="2134805624"/>
            <ac:spMk id="6" creationId="{5BFE45C5-FB81-60F2-93B7-41BDE25AC5E3}"/>
          </ac:spMkLst>
        </pc:spChg>
        <pc:spChg chg="add mod">
          <ac:chgData name="Mohammed Zeeshan Pasha" userId="ac84146f-dd3d-4fdb-91a2-b9810c89844d" providerId="ADAL" clId="{D7E32296-C61A-4128-8E45-D084B2B70E83}" dt="2023-05-01T04:37:39.470" v="2049" actId="207"/>
          <ac:spMkLst>
            <pc:docMk/>
            <pc:sldMk cId="208307566" sldId="2134805624"/>
            <ac:spMk id="7" creationId="{7A32D8CC-C053-B4B4-53B7-8FDF463E698B}"/>
          </ac:spMkLst>
        </pc:spChg>
        <pc:spChg chg="add del mod">
          <ac:chgData name="Mohammed Zeeshan Pasha" userId="ac84146f-dd3d-4fdb-91a2-b9810c89844d" providerId="ADAL" clId="{D7E32296-C61A-4128-8E45-D084B2B70E83}" dt="2023-04-26T08:49:46.232" v="1926" actId="478"/>
          <ac:spMkLst>
            <pc:docMk/>
            <pc:sldMk cId="208307566" sldId="2134805624"/>
            <ac:spMk id="8" creationId="{34B031AF-C265-0495-6855-854253B93663}"/>
          </ac:spMkLst>
        </pc:spChg>
        <pc:spChg chg="add mod">
          <ac:chgData name="Mohammed Zeeshan Pasha" userId="ac84146f-dd3d-4fdb-91a2-b9810c89844d" providerId="ADAL" clId="{D7E32296-C61A-4128-8E45-D084B2B70E83}" dt="2023-04-26T08:47:53.528" v="1911" actId="1076"/>
          <ac:spMkLst>
            <pc:docMk/>
            <pc:sldMk cId="208307566" sldId="2134805624"/>
            <ac:spMk id="9" creationId="{F497350C-EAC5-9C3E-4779-620F20C3E668}"/>
          </ac:spMkLst>
        </pc:spChg>
        <pc:spChg chg="add mod">
          <ac:chgData name="Mohammed Zeeshan Pasha" userId="ac84146f-dd3d-4fdb-91a2-b9810c89844d" providerId="ADAL" clId="{D7E32296-C61A-4128-8E45-D084B2B70E83}" dt="2023-05-01T04:38:25.769" v="2057" actId="113"/>
          <ac:spMkLst>
            <pc:docMk/>
            <pc:sldMk cId="208307566" sldId="2134805624"/>
            <ac:spMk id="10" creationId="{7ACCA9FE-2D3A-45BD-6EB6-279FC62E5765}"/>
          </ac:spMkLst>
        </pc:spChg>
        <pc:graphicFrameChg chg="mod modGraphic">
          <ac:chgData name="Mohammed Zeeshan Pasha" userId="ac84146f-dd3d-4fdb-91a2-b9810c89844d" providerId="ADAL" clId="{D7E32296-C61A-4128-8E45-D084B2B70E83}" dt="2023-05-01T04:37:00.720" v="2041" actId="207"/>
          <ac:graphicFrameMkLst>
            <pc:docMk/>
            <pc:sldMk cId="208307566" sldId="2134805624"/>
            <ac:graphicFrameMk id="5" creationId="{4AC09226-9CEF-FB79-5237-1F4FF6EB23A2}"/>
          </ac:graphicFrameMkLst>
        </pc:graphicFrameChg>
      </pc:sldChg>
      <pc:sldChg chg="addSp delSp modSp mod">
        <pc:chgData name="Mohammed Zeeshan Pasha" userId="ac84146f-dd3d-4fdb-91a2-b9810c89844d" providerId="ADAL" clId="{D7E32296-C61A-4128-8E45-D084B2B70E83}" dt="2023-05-05T04:51:27.458" v="2361" actId="1076"/>
        <pc:sldMkLst>
          <pc:docMk/>
          <pc:sldMk cId="378653988" sldId="2134805625"/>
        </pc:sldMkLst>
        <pc:spChg chg="mod">
          <ac:chgData name="Mohammed Zeeshan Pasha" userId="ac84146f-dd3d-4fdb-91a2-b9810c89844d" providerId="ADAL" clId="{D7E32296-C61A-4128-8E45-D084B2B70E83}" dt="2023-05-01T04:50:58.625" v="2276" actId="255"/>
          <ac:spMkLst>
            <pc:docMk/>
            <pc:sldMk cId="378653988" sldId="2134805625"/>
            <ac:spMk id="2" creationId="{FD20F492-038E-5F75-5530-719F0042A36E}"/>
          </ac:spMkLst>
        </pc:spChg>
        <pc:spChg chg="mod">
          <ac:chgData name="Mohammed Zeeshan Pasha" userId="ac84146f-dd3d-4fdb-91a2-b9810c89844d" providerId="ADAL" clId="{D7E32296-C61A-4128-8E45-D084B2B70E83}" dt="2023-04-26T06:52:26.804" v="665" actId="21"/>
          <ac:spMkLst>
            <pc:docMk/>
            <pc:sldMk cId="378653988" sldId="2134805625"/>
            <ac:spMk id="3" creationId="{F2891ECF-5B1D-6262-B08D-3B0947656A90}"/>
          </ac:spMkLst>
        </pc:spChg>
        <pc:picChg chg="add del mod">
          <ac:chgData name="Mohammed Zeeshan Pasha" userId="ac84146f-dd3d-4fdb-91a2-b9810c89844d" providerId="ADAL" clId="{D7E32296-C61A-4128-8E45-D084B2B70E83}" dt="2023-05-05T04:50:10.417" v="2353" actId="478"/>
          <ac:picMkLst>
            <pc:docMk/>
            <pc:sldMk cId="378653988" sldId="2134805625"/>
            <ac:picMk id="5" creationId="{D2C3C2FD-3CCC-CEB0-1280-0D71732E8F7C}"/>
          </ac:picMkLst>
        </pc:picChg>
        <pc:picChg chg="add mod">
          <ac:chgData name="Mohammed Zeeshan Pasha" userId="ac84146f-dd3d-4fdb-91a2-b9810c89844d" providerId="ADAL" clId="{D7E32296-C61A-4128-8E45-D084B2B70E83}" dt="2023-05-05T04:49:57.332" v="2352" actId="1076"/>
          <ac:picMkLst>
            <pc:docMk/>
            <pc:sldMk cId="378653988" sldId="2134805625"/>
            <ac:picMk id="6" creationId="{1CBD8150-10E4-F50F-B29D-6BD26B2244F3}"/>
          </ac:picMkLst>
        </pc:picChg>
        <pc:picChg chg="add del mod">
          <ac:chgData name="Mohammed Zeeshan Pasha" userId="ac84146f-dd3d-4fdb-91a2-b9810c89844d" providerId="ADAL" clId="{D7E32296-C61A-4128-8E45-D084B2B70E83}" dt="2023-05-05T04:48:06.155" v="2343" actId="478"/>
          <ac:picMkLst>
            <pc:docMk/>
            <pc:sldMk cId="378653988" sldId="2134805625"/>
            <ac:picMk id="7" creationId="{3C446D15-7551-6941-5455-32B0188F84CF}"/>
          </ac:picMkLst>
        </pc:picChg>
        <pc:picChg chg="add mod">
          <ac:chgData name="Mohammed Zeeshan Pasha" userId="ac84146f-dd3d-4fdb-91a2-b9810c89844d" providerId="ADAL" clId="{D7E32296-C61A-4128-8E45-D084B2B70E83}" dt="2023-05-05T04:51:27.458" v="2361" actId="1076"/>
          <ac:picMkLst>
            <pc:docMk/>
            <pc:sldMk cId="378653988" sldId="2134805625"/>
            <ac:picMk id="10" creationId="{EF234839-C75D-698B-286B-573F4E81424A}"/>
          </ac:picMkLst>
        </pc:picChg>
      </pc:sldChg>
      <pc:sldChg chg="addSp delSp modSp mod modClrScheme chgLayout">
        <pc:chgData name="Mohammed Zeeshan Pasha" userId="ac84146f-dd3d-4fdb-91a2-b9810c89844d" providerId="ADAL" clId="{D7E32296-C61A-4128-8E45-D084B2B70E83}" dt="2023-05-03T10:11:48.576" v="2336" actId="478"/>
        <pc:sldMkLst>
          <pc:docMk/>
          <pc:sldMk cId="3560998583" sldId="2134805626"/>
        </pc:sldMkLst>
        <pc:spChg chg="mod ord">
          <ac:chgData name="Mohammed Zeeshan Pasha" userId="ac84146f-dd3d-4fdb-91a2-b9810c89844d" providerId="ADAL" clId="{D7E32296-C61A-4128-8E45-D084B2B70E83}" dt="2023-05-03T10:11:38.069" v="2335" actId="700"/>
          <ac:spMkLst>
            <pc:docMk/>
            <pc:sldMk cId="3560998583" sldId="2134805626"/>
            <ac:spMk id="2" creationId="{FD20F492-038E-5F75-5530-719F0042A36E}"/>
          </ac:spMkLst>
        </pc:spChg>
        <pc:spChg chg="add del mod ord">
          <ac:chgData name="Mohammed Zeeshan Pasha" userId="ac84146f-dd3d-4fdb-91a2-b9810c89844d" providerId="ADAL" clId="{D7E32296-C61A-4128-8E45-D084B2B70E83}" dt="2023-05-03T10:11:48.576" v="2336" actId="478"/>
          <ac:spMkLst>
            <pc:docMk/>
            <pc:sldMk cId="3560998583" sldId="2134805626"/>
            <ac:spMk id="3" creationId="{9D2A4C3B-3C1F-9C5D-4E90-3A2BD3560935}"/>
          </ac:spMkLst>
        </pc:spChg>
        <pc:spChg chg="add del mod">
          <ac:chgData name="Mohammed Zeeshan Pasha" userId="ac84146f-dd3d-4fdb-91a2-b9810c89844d" providerId="ADAL" clId="{D7E32296-C61A-4128-8E45-D084B2B70E83}" dt="2023-04-25T17:21:55.192" v="347" actId="478"/>
          <ac:spMkLst>
            <pc:docMk/>
            <pc:sldMk cId="3560998583" sldId="2134805626"/>
            <ac:spMk id="4" creationId="{79712703-8B49-A9A0-E032-4F5717D87EE5}"/>
          </ac:spMkLst>
        </pc:spChg>
        <pc:picChg chg="del mod">
          <ac:chgData name="Mohammed Zeeshan Pasha" userId="ac84146f-dd3d-4fdb-91a2-b9810c89844d" providerId="ADAL" clId="{D7E32296-C61A-4128-8E45-D084B2B70E83}" dt="2023-04-25T17:20:45.143" v="334" actId="478"/>
          <ac:picMkLst>
            <pc:docMk/>
            <pc:sldMk cId="3560998583" sldId="2134805626"/>
            <ac:picMk id="3" creationId="{F6CE29B5-7110-17D3-53DF-97DF997FE15B}"/>
          </ac:picMkLst>
        </pc:picChg>
        <pc:picChg chg="add del mod">
          <ac:chgData name="Mohammed Zeeshan Pasha" userId="ac84146f-dd3d-4fdb-91a2-b9810c89844d" providerId="ADAL" clId="{D7E32296-C61A-4128-8E45-D084B2B70E83}" dt="2023-04-25T17:50:38.172" v="358" actId="478"/>
          <ac:picMkLst>
            <pc:docMk/>
            <pc:sldMk cId="3560998583" sldId="2134805626"/>
            <ac:picMk id="6" creationId="{A77A74C7-3DE2-1932-A325-D9A8CC9A0AA0}"/>
          </ac:picMkLst>
        </pc:picChg>
        <pc:picChg chg="add mod">
          <ac:chgData name="Mohammed Zeeshan Pasha" userId="ac84146f-dd3d-4fdb-91a2-b9810c89844d" providerId="ADAL" clId="{D7E32296-C61A-4128-8E45-D084B2B70E83}" dt="2023-04-25T18:16:15.146" v="422" actId="14100"/>
          <ac:picMkLst>
            <pc:docMk/>
            <pc:sldMk cId="3560998583" sldId="2134805626"/>
            <ac:picMk id="9" creationId="{39A6A15A-3D53-EB08-8E84-D002FAAE1AA8}"/>
          </ac:picMkLst>
        </pc:picChg>
        <pc:cxnChg chg="del mod">
          <ac:chgData name="Mohammed Zeeshan Pasha" userId="ac84146f-dd3d-4fdb-91a2-b9810c89844d" providerId="ADAL" clId="{D7E32296-C61A-4128-8E45-D084B2B70E83}" dt="2023-04-25T18:02:49.844" v="391" actId="478"/>
          <ac:cxnSpMkLst>
            <pc:docMk/>
            <pc:sldMk cId="3560998583" sldId="2134805626"/>
            <ac:cxnSpMk id="8" creationId="{F841EDD9-9843-4E9B-1B6D-91D6C9E3CEB0}"/>
          </ac:cxnSpMkLst>
        </pc:cxnChg>
      </pc:sldChg>
      <pc:sldChg chg="del">
        <pc:chgData name="Mohammed Zeeshan Pasha" userId="ac84146f-dd3d-4fdb-91a2-b9810c89844d" providerId="ADAL" clId="{D7E32296-C61A-4128-8E45-D084B2B70E83}" dt="2023-04-26T08:28:49.404" v="1752" actId="47"/>
        <pc:sldMkLst>
          <pc:docMk/>
          <pc:sldMk cId="3839912352" sldId="2134805627"/>
        </pc:sldMkLst>
      </pc:sldChg>
      <pc:sldChg chg="del">
        <pc:chgData name="Mohammed Zeeshan Pasha" userId="ac84146f-dd3d-4fdb-91a2-b9810c89844d" providerId="ADAL" clId="{D7E32296-C61A-4128-8E45-D084B2B70E83}" dt="2023-04-26T08:29:08.216" v="1755" actId="47"/>
        <pc:sldMkLst>
          <pc:docMk/>
          <pc:sldMk cId="1700035560" sldId="2134805628"/>
        </pc:sldMkLst>
      </pc:sldChg>
      <pc:sldChg chg="del">
        <pc:chgData name="Mohammed Zeeshan Pasha" userId="ac84146f-dd3d-4fdb-91a2-b9810c89844d" providerId="ADAL" clId="{D7E32296-C61A-4128-8E45-D084B2B70E83}" dt="2023-04-26T08:29:04.731" v="1754" actId="47"/>
        <pc:sldMkLst>
          <pc:docMk/>
          <pc:sldMk cId="362200374" sldId="2134805629"/>
        </pc:sldMkLst>
      </pc:sldChg>
      <pc:sldChg chg="del">
        <pc:chgData name="Mohammed Zeeshan Pasha" userId="ac84146f-dd3d-4fdb-91a2-b9810c89844d" providerId="ADAL" clId="{D7E32296-C61A-4128-8E45-D084B2B70E83}" dt="2023-04-26T08:28:46.674" v="1751" actId="47"/>
        <pc:sldMkLst>
          <pc:docMk/>
          <pc:sldMk cId="2706083969" sldId="2134805630"/>
        </pc:sldMkLst>
      </pc:sldChg>
      <pc:sldChg chg="del">
        <pc:chgData name="Mohammed Zeeshan Pasha" userId="ac84146f-dd3d-4fdb-91a2-b9810c89844d" providerId="ADAL" clId="{D7E32296-C61A-4128-8E45-D084B2B70E83}" dt="2023-04-26T08:28:59.218" v="1753" actId="47"/>
        <pc:sldMkLst>
          <pc:docMk/>
          <pc:sldMk cId="2677903767" sldId="2134805631"/>
        </pc:sldMkLst>
      </pc:sldChg>
      <pc:sldChg chg="del">
        <pc:chgData name="Mohammed Zeeshan Pasha" userId="ac84146f-dd3d-4fdb-91a2-b9810c89844d" providerId="ADAL" clId="{D7E32296-C61A-4128-8E45-D084B2B70E83}" dt="2023-04-26T08:28:43.575" v="1750" actId="47"/>
        <pc:sldMkLst>
          <pc:docMk/>
          <pc:sldMk cId="109583932" sldId="2134805632"/>
        </pc:sldMkLst>
      </pc:sldChg>
      <pc:sldChg chg="add del">
        <pc:chgData name="Mohammed Zeeshan Pasha" userId="ac84146f-dd3d-4fdb-91a2-b9810c89844d" providerId="ADAL" clId="{D7E32296-C61A-4128-8E45-D084B2B70E83}" dt="2023-04-26T08:28:39.570" v="1749" actId="47"/>
        <pc:sldMkLst>
          <pc:docMk/>
          <pc:sldMk cId="3212377456" sldId="2134805633"/>
        </pc:sldMkLst>
      </pc:sldChg>
      <pc:sldChg chg="add del">
        <pc:chgData name="Mohammed Zeeshan Pasha" userId="ac84146f-dd3d-4fdb-91a2-b9810c89844d" providerId="ADAL" clId="{D7E32296-C61A-4128-8E45-D084B2B70E83}" dt="2023-04-26T08:28:32.785" v="1748" actId="47"/>
        <pc:sldMkLst>
          <pc:docMk/>
          <pc:sldMk cId="551173253" sldId="2134805634"/>
        </pc:sldMkLst>
      </pc:sldChg>
      <pc:sldChg chg="modSp mod">
        <pc:chgData name="Mohammed Zeeshan Pasha" userId="ac84146f-dd3d-4fdb-91a2-b9810c89844d" providerId="ADAL" clId="{D7E32296-C61A-4128-8E45-D084B2B70E83}" dt="2023-05-01T04:53:55.886" v="2291" actId="113"/>
        <pc:sldMkLst>
          <pc:docMk/>
          <pc:sldMk cId="2944742108" sldId="2134805636"/>
        </pc:sldMkLst>
        <pc:spChg chg="mod">
          <ac:chgData name="Mohammed Zeeshan Pasha" userId="ac84146f-dd3d-4fdb-91a2-b9810c89844d" providerId="ADAL" clId="{D7E32296-C61A-4128-8E45-D084B2B70E83}" dt="2023-05-01T04:53:55.886" v="2291" actId="113"/>
          <ac:spMkLst>
            <pc:docMk/>
            <pc:sldMk cId="2944742108" sldId="2134805636"/>
            <ac:spMk id="2" creationId="{FD20F492-038E-5F75-5530-719F0042A36E}"/>
          </ac:spMkLst>
        </pc:spChg>
        <pc:spChg chg="mod">
          <ac:chgData name="Mohammed Zeeshan Pasha" userId="ac84146f-dd3d-4fdb-91a2-b9810c89844d" providerId="ADAL" clId="{D7E32296-C61A-4128-8E45-D084B2B70E83}" dt="2023-04-26T04:56:47.111" v="505" actId="2711"/>
          <ac:spMkLst>
            <pc:docMk/>
            <pc:sldMk cId="2944742108" sldId="2134805636"/>
            <ac:spMk id="4" creationId="{A48B5956-3005-0585-F474-E222D4D2C15C}"/>
          </ac:spMkLst>
        </pc:spChg>
      </pc:sldChg>
      <pc:sldChg chg="modSp mod">
        <pc:chgData name="Mohammed Zeeshan Pasha" userId="ac84146f-dd3d-4fdb-91a2-b9810c89844d" providerId="ADAL" clId="{D7E32296-C61A-4128-8E45-D084B2B70E83}" dt="2023-05-01T04:55:11.131" v="2300" actId="113"/>
        <pc:sldMkLst>
          <pc:docMk/>
          <pc:sldMk cId="1905374283" sldId="2134805637"/>
        </pc:sldMkLst>
        <pc:spChg chg="mod">
          <ac:chgData name="Mohammed Zeeshan Pasha" userId="ac84146f-dd3d-4fdb-91a2-b9810c89844d" providerId="ADAL" clId="{D7E32296-C61A-4128-8E45-D084B2B70E83}" dt="2023-05-01T04:55:11.131" v="2300" actId="113"/>
          <ac:spMkLst>
            <pc:docMk/>
            <pc:sldMk cId="1905374283" sldId="2134805637"/>
            <ac:spMk id="2" creationId="{25E7819C-12A8-B1D1-85C2-62922A33A874}"/>
          </ac:spMkLst>
        </pc:spChg>
        <pc:spChg chg="mod">
          <ac:chgData name="Mohammed Zeeshan Pasha" userId="ac84146f-dd3d-4fdb-91a2-b9810c89844d" providerId="ADAL" clId="{D7E32296-C61A-4128-8E45-D084B2B70E83}" dt="2023-04-26T07:42:51.830" v="1144" actId="20577"/>
          <ac:spMkLst>
            <pc:docMk/>
            <pc:sldMk cId="1905374283" sldId="2134805637"/>
            <ac:spMk id="3" creationId="{985F9795-082F-DDB8-B30A-04CA8057E572}"/>
          </ac:spMkLst>
        </pc:spChg>
      </pc:sldChg>
      <pc:sldChg chg="modSp mod">
        <pc:chgData name="Mohammed Zeeshan Pasha" userId="ac84146f-dd3d-4fdb-91a2-b9810c89844d" providerId="ADAL" clId="{D7E32296-C61A-4128-8E45-D084B2B70E83}" dt="2023-05-01T04:55:19.521" v="2301" actId="2711"/>
        <pc:sldMkLst>
          <pc:docMk/>
          <pc:sldMk cId="1216207476" sldId="2134805638"/>
        </pc:sldMkLst>
        <pc:spChg chg="mod">
          <ac:chgData name="Mohammed Zeeshan Pasha" userId="ac84146f-dd3d-4fdb-91a2-b9810c89844d" providerId="ADAL" clId="{D7E32296-C61A-4128-8E45-D084B2B70E83}" dt="2023-05-01T04:55:19.521" v="2301" actId="2711"/>
          <ac:spMkLst>
            <pc:docMk/>
            <pc:sldMk cId="1216207476" sldId="2134805638"/>
            <ac:spMk id="2" creationId="{939886E4-5778-91CF-F809-B3DE9EC88FFE}"/>
          </ac:spMkLst>
        </pc:spChg>
        <pc:spChg chg="mod">
          <ac:chgData name="Mohammed Zeeshan Pasha" userId="ac84146f-dd3d-4fdb-91a2-b9810c89844d" providerId="ADAL" clId="{D7E32296-C61A-4128-8E45-D084B2B70E83}" dt="2023-04-26T07:51:23.973" v="1187" actId="207"/>
          <ac:spMkLst>
            <pc:docMk/>
            <pc:sldMk cId="1216207476" sldId="2134805638"/>
            <ac:spMk id="3" creationId="{ADEC9F03-AC87-CF9D-A7C3-E05F4E74EF43}"/>
          </ac:spMkLst>
        </pc:spChg>
      </pc:sldChg>
      <pc:sldChg chg="modSp mod">
        <pc:chgData name="Mohammed Zeeshan Pasha" userId="ac84146f-dd3d-4fdb-91a2-b9810c89844d" providerId="ADAL" clId="{D7E32296-C61A-4128-8E45-D084B2B70E83}" dt="2023-05-01T04:55:27.230" v="2302" actId="2711"/>
        <pc:sldMkLst>
          <pc:docMk/>
          <pc:sldMk cId="1293387497" sldId="2134805639"/>
        </pc:sldMkLst>
        <pc:spChg chg="mod">
          <ac:chgData name="Mohammed Zeeshan Pasha" userId="ac84146f-dd3d-4fdb-91a2-b9810c89844d" providerId="ADAL" clId="{D7E32296-C61A-4128-8E45-D084B2B70E83}" dt="2023-05-01T04:55:27.230" v="2302" actId="2711"/>
          <ac:spMkLst>
            <pc:docMk/>
            <pc:sldMk cId="1293387497" sldId="2134805639"/>
            <ac:spMk id="2" creationId="{5781371C-0F37-BF71-61C4-DF68D6C2EA41}"/>
          </ac:spMkLst>
        </pc:spChg>
        <pc:spChg chg="mod">
          <ac:chgData name="Mohammed Zeeshan Pasha" userId="ac84146f-dd3d-4fdb-91a2-b9810c89844d" providerId="ADAL" clId="{D7E32296-C61A-4128-8E45-D084B2B70E83}" dt="2023-04-26T07:57:25.943" v="1217" actId="255"/>
          <ac:spMkLst>
            <pc:docMk/>
            <pc:sldMk cId="1293387497" sldId="2134805639"/>
            <ac:spMk id="3" creationId="{5E1AFE20-15E4-3E61-B2B0-F54CBCD18936}"/>
          </ac:spMkLst>
        </pc:spChg>
      </pc:sldChg>
      <pc:sldChg chg="addSp delSp modSp mod modClrScheme chgLayout">
        <pc:chgData name="Mohammed Zeeshan Pasha" userId="ac84146f-dd3d-4fdb-91a2-b9810c89844d" providerId="ADAL" clId="{D7E32296-C61A-4128-8E45-D084B2B70E83}" dt="2023-05-01T04:55:51.406" v="2305" actId="113"/>
        <pc:sldMkLst>
          <pc:docMk/>
          <pc:sldMk cId="2390297413" sldId="2134805640"/>
        </pc:sldMkLst>
        <pc:spChg chg="mod ord">
          <ac:chgData name="Mohammed Zeeshan Pasha" userId="ac84146f-dd3d-4fdb-91a2-b9810c89844d" providerId="ADAL" clId="{D7E32296-C61A-4128-8E45-D084B2B70E83}" dt="2023-05-01T04:55:45.791" v="2304" actId="113"/>
          <ac:spMkLst>
            <pc:docMk/>
            <pc:sldMk cId="2390297413" sldId="2134805640"/>
            <ac:spMk id="2" creationId="{CC84DDEB-BA48-5050-425F-534789AA1CB8}"/>
          </ac:spMkLst>
        </pc:spChg>
        <pc:spChg chg="add del mod ord">
          <ac:chgData name="Mohammed Zeeshan Pasha" userId="ac84146f-dd3d-4fdb-91a2-b9810c89844d" providerId="ADAL" clId="{D7E32296-C61A-4128-8E45-D084B2B70E83}" dt="2023-04-26T08:02:36.547" v="1253" actId="26606"/>
          <ac:spMkLst>
            <pc:docMk/>
            <pc:sldMk cId="2390297413" sldId="2134805640"/>
            <ac:spMk id="3" creationId="{1F59A94E-96B9-03FE-5683-C5EA4808CB13}"/>
          </ac:spMkLst>
        </pc:spChg>
        <pc:spChg chg="add del mod">
          <ac:chgData name="Mohammed Zeeshan Pasha" userId="ac84146f-dd3d-4fdb-91a2-b9810c89844d" providerId="ADAL" clId="{D7E32296-C61A-4128-8E45-D084B2B70E83}" dt="2023-04-26T08:02:36.542" v="1252" actId="26606"/>
          <ac:spMkLst>
            <pc:docMk/>
            <pc:sldMk cId="2390297413" sldId="2134805640"/>
            <ac:spMk id="9" creationId="{3BA36F6D-F17A-7DC5-8F62-81E3C267EBB4}"/>
          </ac:spMkLst>
        </pc:spChg>
        <pc:spChg chg="add mod">
          <ac:chgData name="Mohammed Zeeshan Pasha" userId="ac84146f-dd3d-4fdb-91a2-b9810c89844d" providerId="ADAL" clId="{D7E32296-C61A-4128-8E45-D084B2B70E83}" dt="2023-05-01T04:55:51.406" v="2305" actId="113"/>
          <ac:spMkLst>
            <pc:docMk/>
            <pc:sldMk cId="2390297413" sldId="2134805640"/>
            <ac:spMk id="11" creationId="{1F59A94E-96B9-03FE-5683-C5EA4808CB13}"/>
          </ac:spMkLst>
        </pc:spChg>
        <pc:graphicFrameChg chg="add del mod">
          <ac:chgData name="Mohammed Zeeshan Pasha" userId="ac84146f-dd3d-4fdb-91a2-b9810c89844d" providerId="ADAL" clId="{D7E32296-C61A-4128-8E45-D084B2B70E83}" dt="2023-04-26T08:02:36.542" v="1252" actId="26606"/>
          <ac:graphicFrameMkLst>
            <pc:docMk/>
            <pc:sldMk cId="2390297413" sldId="2134805640"/>
            <ac:graphicFrameMk id="5" creationId="{2A7D1F14-8639-A3A3-220F-CA305C6D96E8}"/>
          </ac:graphicFrameMkLst>
        </pc:graphicFrameChg>
      </pc:sldChg>
      <pc:sldChg chg="modSp mod">
        <pc:chgData name="Mohammed Zeeshan Pasha" userId="ac84146f-dd3d-4fdb-91a2-b9810c89844d" providerId="ADAL" clId="{D7E32296-C61A-4128-8E45-D084B2B70E83}" dt="2023-05-01T04:56:37.261" v="2315" actId="207"/>
        <pc:sldMkLst>
          <pc:docMk/>
          <pc:sldMk cId="1421954267" sldId="2134805641"/>
        </pc:sldMkLst>
        <pc:spChg chg="mod">
          <ac:chgData name="Mohammed Zeeshan Pasha" userId="ac84146f-dd3d-4fdb-91a2-b9810c89844d" providerId="ADAL" clId="{D7E32296-C61A-4128-8E45-D084B2B70E83}" dt="2023-05-01T04:56:37.261" v="2315" actId="207"/>
          <ac:spMkLst>
            <pc:docMk/>
            <pc:sldMk cId="1421954267" sldId="2134805641"/>
            <ac:spMk id="2" creationId="{B3D7AEA4-7297-E619-AEFD-4115D2F8E080}"/>
          </ac:spMkLst>
        </pc:spChg>
        <pc:spChg chg="mod">
          <ac:chgData name="Mohammed Zeeshan Pasha" userId="ac84146f-dd3d-4fdb-91a2-b9810c89844d" providerId="ADAL" clId="{D7E32296-C61A-4128-8E45-D084B2B70E83}" dt="2023-04-26T08:17:50.375" v="1739" actId="20577"/>
          <ac:spMkLst>
            <pc:docMk/>
            <pc:sldMk cId="1421954267" sldId="2134805641"/>
            <ac:spMk id="3" creationId="{35858EA6-4168-62B4-F0BC-08C9226E1A1D}"/>
          </ac:spMkLst>
        </pc:spChg>
      </pc:sldChg>
      <pc:sldChg chg="addSp delSp modSp add del mod">
        <pc:chgData name="Mohammed Zeeshan Pasha" userId="ac84146f-dd3d-4fdb-91a2-b9810c89844d" providerId="ADAL" clId="{D7E32296-C61A-4128-8E45-D084B2B70E83}" dt="2023-04-26T08:28:26.391" v="1747" actId="47"/>
        <pc:sldMkLst>
          <pc:docMk/>
          <pc:sldMk cId="1455780009" sldId="2134805642"/>
        </pc:sldMkLst>
        <pc:spChg chg="add mod">
          <ac:chgData name="Mohammed Zeeshan Pasha" userId="ac84146f-dd3d-4fdb-91a2-b9810c89844d" providerId="ADAL" clId="{D7E32296-C61A-4128-8E45-D084B2B70E83}" dt="2023-04-26T08:26:50.918" v="1740" actId="478"/>
          <ac:spMkLst>
            <pc:docMk/>
            <pc:sldMk cId="1455780009" sldId="2134805642"/>
            <ac:spMk id="5" creationId="{46009CB0-A98B-C576-80D0-83AE60EFA1EE}"/>
          </ac:spMkLst>
        </pc:spChg>
        <pc:picChg chg="del">
          <ac:chgData name="Mohammed Zeeshan Pasha" userId="ac84146f-dd3d-4fdb-91a2-b9810c89844d" providerId="ADAL" clId="{D7E32296-C61A-4128-8E45-D084B2B70E83}" dt="2023-04-26T08:26:50.918" v="1740" actId="478"/>
          <ac:picMkLst>
            <pc:docMk/>
            <pc:sldMk cId="1455780009" sldId="2134805642"/>
            <ac:picMk id="4" creationId="{7384C948-2006-5F91-A149-93924309E9D3}"/>
          </ac:picMkLst>
        </pc:picChg>
      </pc:sldChg>
      <pc:sldChg chg="modSp mod">
        <pc:chgData name="Mohammed Zeeshan Pasha" userId="ac84146f-dd3d-4fdb-91a2-b9810c89844d" providerId="ADAL" clId="{D7E32296-C61A-4128-8E45-D084B2B70E83}" dt="2023-05-01T04:58:20.996" v="2334" actId="20577"/>
        <pc:sldMkLst>
          <pc:docMk/>
          <pc:sldMk cId="2714338030" sldId="2134805643"/>
        </pc:sldMkLst>
        <pc:spChg chg="mod">
          <ac:chgData name="Mohammed Zeeshan Pasha" userId="ac84146f-dd3d-4fdb-91a2-b9810c89844d" providerId="ADAL" clId="{D7E32296-C61A-4128-8E45-D084B2B70E83}" dt="2023-05-01T04:56:52.659" v="2318" actId="2711"/>
          <ac:spMkLst>
            <pc:docMk/>
            <pc:sldMk cId="2714338030" sldId="2134805643"/>
            <ac:spMk id="2" creationId="{E07313A8-115A-6735-EDDE-B10D2A5AEA68}"/>
          </ac:spMkLst>
        </pc:spChg>
        <pc:spChg chg="mod">
          <ac:chgData name="Mohammed Zeeshan Pasha" userId="ac84146f-dd3d-4fdb-91a2-b9810c89844d" providerId="ADAL" clId="{D7E32296-C61A-4128-8E45-D084B2B70E83}" dt="2023-05-01T04:58:20.996" v="2334" actId="20577"/>
          <ac:spMkLst>
            <pc:docMk/>
            <pc:sldMk cId="2714338030" sldId="2134805643"/>
            <ac:spMk id="3" creationId="{43F1E801-E9B2-F0E6-8DE5-F1B53D87C91B}"/>
          </ac:spMkLst>
        </pc:spChg>
      </pc:sldChg>
      <pc:sldChg chg="addSp delSp modSp new mod modClrScheme chgLayout">
        <pc:chgData name="Mohammed Zeeshan Pasha" userId="ac84146f-dd3d-4fdb-91a2-b9810c89844d" providerId="ADAL" clId="{D7E32296-C61A-4128-8E45-D084B2B70E83}" dt="2023-05-01T04:51:15.351" v="2277" actId="108"/>
        <pc:sldMkLst>
          <pc:docMk/>
          <pc:sldMk cId="1097841804" sldId="2134805644"/>
        </pc:sldMkLst>
        <pc:spChg chg="del">
          <ac:chgData name="Mohammed Zeeshan Pasha" userId="ac84146f-dd3d-4fdb-91a2-b9810c89844d" providerId="ADAL" clId="{D7E32296-C61A-4128-8E45-D084B2B70E83}" dt="2023-04-25T16:53:40.005" v="282" actId="478"/>
          <ac:spMkLst>
            <pc:docMk/>
            <pc:sldMk cId="1097841804" sldId="2134805644"/>
            <ac:spMk id="2" creationId="{550EDF77-F685-F776-CB0A-952B766E59F6}"/>
          </ac:spMkLst>
        </pc:spChg>
        <pc:spChg chg="mod">
          <ac:chgData name="Mohammed Zeeshan Pasha" userId="ac84146f-dd3d-4fdb-91a2-b9810c89844d" providerId="ADAL" clId="{D7E32296-C61A-4128-8E45-D084B2B70E83}" dt="2023-05-01T04:51:15.351" v="2277" actId="108"/>
          <ac:spMkLst>
            <pc:docMk/>
            <pc:sldMk cId="1097841804" sldId="2134805644"/>
            <ac:spMk id="3" creationId="{9F3F71DD-0E14-A43E-816D-4F931AEF1BBE}"/>
          </ac:spMkLst>
        </pc:spChg>
        <pc:picChg chg="add mod">
          <ac:chgData name="Mohammed Zeeshan Pasha" userId="ac84146f-dd3d-4fdb-91a2-b9810c89844d" providerId="ADAL" clId="{D7E32296-C61A-4128-8E45-D084B2B70E83}" dt="2023-04-25T17:00:54.736" v="300" actId="1440"/>
          <ac:picMkLst>
            <pc:docMk/>
            <pc:sldMk cId="1097841804" sldId="2134805644"/>
            <ac:picMk id="5" creationId="{FFDFCD78-170A-EC6E-6AAB-A297BBFAEFF4}"/>
          </ac:picMkLst>
        </pc:picChg>
        <pc:picChg chg="add mod">
          <ac:chgData name="Mohammed Zeeshan Pasha" userId="ac84146f-dd3d-4fdb-91a2-b9810c89844d" providerId="ADAL" clId="{D7E32296-C61A-4128-8E45-D084B2B70E83}" dt="2023-04-25T17:01:45.277" v="303" actId="1440"/>
          <ac:picMkLst>
            <pc:docMk/>
            <pc:sldMk cId="1097841804" sldId="2134805644"/>
            <ac:picMk id="7" creationId="{C2D8701B-EDAC-1008-E93D-E59B2BA77EA8}"/>
          </ac:picMkLst>
        </pc:picChg>
      </pc:sldChg>
      <pc:sldChg chg="modSp new mod">
        <pc:chgData name="Mohammed Zeeshan Pasha" userId="ac84146f-dd3d-4fdb-91a2-b9810c89844d" providerId="ADAL" clId="{D7E32296-C61A-4128-8E45-D084B2B70E83}" dt="2023-05-01T04:52:10.573" v="2280" actId="2711"/>
        <pc:sldMkLst>
          <pc:docMk/>
          <pc:sldMk cId="993745864" sldId="2134805645"/>
        </pc:sldMkLst>
        <pc:spChg chg="mod">
          <ac:chgData name="Mohammed Zeeshan Pasha" userId="ac84146f-dd3d-4fdb-91a2-b9810c89844d" providerId="ADAL" clId="{D7E32296-C61A-4128-8E45-D084B2B70E83}" dt="2023-05-01T04:52:10.573" v="2280" actId="2711"/>
          <ac:spMkLst>
            <pc:docMk/>
            <pc:sldMk cId="993745864" sldId="2134805645"/>
            <ac:spMk id="2" creationId="{4D8007E1-A5FE-BF23-3691-8DEBCC3E1DF5}"/>
          </ac:spMkLst>
        </pc:spChg>
        <pc:spChg chg="mod">
          <ac:chgData name="Mohammed Zeeshan Pasha" userId="ac84146f-dd3d-4fdb-91a2-b9810c89844d" providerId="ADAL" clId="{D7E32296-C61A-4128-8E45-D084B2B70E83}" dt="2023-04-25T17:55:37.793" v="378" actId="108"/>
          <ac:spMkLst>
            <pc:docMk/>
            <pc:sldMk cId="993745864" sldId="2134805645"/>
            <ac:spMk id="3" creationId="{226920AD-64DF-1162-D5C1-6D6C1B3EE38B}"/>
          </ac:spMkLst>
        </pc:spChg>
      </pc:sldChg>
      <pc:sldChg chg="modSp new mod">
        <pc:chgData name="Mohammed Zeeshan Pasha" userId="ac84146f-dd3d-4fdb-91a2-b9810c89844d" providerId="ADAL" clId="{D7E32296-C61A-4128-8E45-D084B2B70E83}" dt="2023-04-25T18:02:19.303" v="387" actId="2711"/>
        <pc:sldMkLst>
          <pc:docMk/>
          <pc:sldMk cId="3072317108" sldId="2134805646"/>
        </pc:sldMkLst>
        <pc:spChg chg="mod">
          <ac:chgData name="Mohammed Zeeshan Pasha" userId="ac84146f-dd3d-4fdb-91a2-b9810c89844d" providerId="ADAL" clId="{D7E32296-C61A-4128-8E45-D084B2B70E83}" dt="2023-04-25T18:02:19.303" v="387" actId="2711"/>
          <ac:spMkLst>
            <pc:docMk/>
            <pc:sldMk cId="3072317108" sldId="2134805646"/>
            <ac:spMk id="2" creationId="{194F509C-7EE8-1C20-B6A8-09D9687C331A}"/>
          </ac:spMkLst>
        </pc:spChg>
        <pc:spChg chg="mod">
          <ac:chgData name="Mohammed Zeeshan Pasha" userId="ac84146f-dd3d-4fdb-91a2-b9810c89844d" providerId="ADAL" clId="{D7E32296-C61A-4128-8E45-D084B2B70E83}" dt="2023-04-25T18:02:05.262" v="386" actId="2711"/>
          <ac:spMkLst>
            <pc:docMk/>
            <pc:sldMk cId="3072317108" sldId="2134805646"/>
            <ac:spMk id="3" creationId="{26BD2779-8A5E-8140-8E27-2B476BB03826}"/>
          </ac:spMkLst>
        </pc:spChg>
      </pc:sldChg>
      <pc:sldChg chg="addSp delSp modSp new mod modClrScheme chgLayout">
        <pc:chgData name="Mohammed Zeeshan Pasha" userId="ac84146f-dd3d-4fdb-91a2-b9810c89844d" providerId="ADAL" clId="{D7E32296-C61A-4128-8E45-D084B2B70E83}" dt="2023-05-01T04:52:30.042" v="2281" actId="255"/>
        <pc:sldMkLst>
          <pc:docMk/>
          <pc:sldMk cId="3544048099" sldId="2134805647"/>
        </pc:sldMkLst>
        <pc:spChg chg="mod">
          <ac:chgData name="Mohammed Zeeshan Pasha" userId="ac84146f-dd3d-4fdb-91a2-b9810c89844d" providerId="ADAL" clId="{D7E32296-C61A-4128-8E45-D084B2B70E83}" dt="2023-05-01T04:52:30.042" v="2281" actId="255"/>
          <ac:spMkLst>
            <pc:docMk/>
            <pc:sldMk cId="3544048099" sldId="2134805647"/>
            <ac:spMk id="2" creationId="{4A72041D-1A7B-EC29-16E9-03544529EA79}"/>
          </ac:spMkLst>
        </pc:spChg>
        <pc:spChg chg="del">
          <ac:chgData name="Mohammed Zeeshan Pasha" userId="ac84146f-dd3d-4fdb-91a2-b9810c89844d" providerId="ADAL" clId="{D7E32296-C61A-4128-8E45-D084B2B70E83}" dt="2023-04-25T18:13:04.537" v="398" actId="478"/>
          <ac:spMkLst>
            <pc:docMk/>
            <pc:sldMk cId="3544048099" sldId="2134805647"/>
            <ac:spMk id="3" creationId="{2329628B-66A1-9E69-4B36-4C2795C8B147}"/>
          </ac:spMkLst>
        </pc:spChg>
        <pc:picChg chg="add del mod">
          <ac:chgData name="Mohammed Zeeshan Pasha" userId="ac84146f-dd3d-4fdb-91a2-b9810c89844d" providerId="ADAL" clId="{D7E32296-C61A-4128-8E45-D084B2B70E83}" dt="2023-04-25T18:14:10.230" v="402" actId="478"/>
          <ac:picMkLst>
            <pc:docMk/>
            <pc:sldMk cId="3544048099" sldId="2134805647"/>
            <ac:picMk id="5" creationId="{E2A06E5C-E2FA-3431-2B94-6325F18EAE94}"/>
          </ac:picMkLst>
        </pc:picChg>
        <pc:picChg chg="add mod">
          <ac:chgData name="Mohammed Zeeshan Pasha" userId="ac84146f-dd3d-4fdb-91a2-b9810c89844d" providerId="ADAL" clId="{D7E32296-C61A-4128-8E45-D084B2B70E83}" dt="2023-04-25T18:15:14.466" v="411" actId="26606"/>
          <ac:picMkLst>
            <pc:docMk/>
            <pc:sldMk cId="3544048099" sldId="2134805647"/>
            <ac:picMk id="7" creationId="{9346F468-1220-B563-45EB-1F48960AB29E}"/>
          </ac:picMkLst>
        </pc:picChg>
      </pc:sldChg>
      <pc:sldChg chg="addSp delSp modSp new mod modClrScheme chgLayout">
        <pc:chgData name="Mohammed Zeeshan Pasha" userId="ac84146f-dd3d-4fdb-91a2-b9810c89844d" providerId="ADAL" clId="{D7E32296-C61A-4128-8E45-D084B2B70E83}" dt="2023-05-01T04:53:18.781" v="2283" actId="255"/>
        <pc:sldMkLst>
          <pc:docMk/>
          <pc:sldMk cId="2227634583" sldId="2134805648"/>
        </pc:sldMkLst>
        <pc:spChg chg="del mod ord">
          <ac:chgData name="Mohammed Zeeshan Pasha" userId="ac84146f-dd3d-4fdb-91a2-b9810c89844d" providerId="ADAL" clId="{D7E32296-C61A-4128-8E45-D084B2B70E83}" dt="2023-04-25T18:52:03.914" v="424" actId="700"/>
          <ac:spMkLst>
            <pc:docMk/>
            <pc:sldMk cId="2227634583" sldId="2134805648"/>
            <ac:spMk id="2" creationId="{F90B0ED6-CE2C-5CFC-BE01-54509E834813}"/>
          </ac:spMkLst>
        </pc:spChg>
        <pc:spChg chg="del mod ord">
          <ac:chgData name="Mohammed Zeeshan Pasha" userId="ac84146f-dd3d-4fdb-91a2-b9810c89844d" providerId="ADAL" clId="{D7E32296-C61A-4128-8E45-D084B2B70E83}" dt="2023-04-25T18:52:03.914" v="424" actId="700"/>
          <ac:spMkLst>
            <pc:docMk/>
            <pc:sldMk cId="2227634583" sldId="2134805648"/>
            <ac:spMk id="3" creationId="{FC3E2CA4-15CD-10DB-89A0-5F0A18D08690}"/>
          </ac:spMkLst>
        </pc:spChg>
        <pc:spChg chg="add mod ord">
          <ac:chgData name="Mohammed Zeeshan Pasha" userId="ac84146f-dd3d-4fdb-91a2-b9810c89844d" providerId="ADAL" clId="{D7E32296-C61A-4128-8E45-D084B2B70E83}" dt="2023-05-01T04:53:18.781" v="2283" actId="255"/>
          <ac:spMkLst>
            <pc:docMk/>
            <pc:sldMk cId="2227634583" sldId="2134805648"/>
            <ac:spMk id="4" creationId="{98E7D981-A98A-70C4-C23A-274A4D47E872}"/>
          </ac:spMkLst>
        </pc:spChg>
        <pc:spChg chg="add del mod ord">
          <ac:chgData name="Mohammed Zeeshan Pasha" userId="ac84146f-dd3d-4fdb-91a2-b9810c89844d" providerId="ADAL" clId="{D7E32296-C61A-4128-8E45-D084B2B70E83}" dt="2023-04-25T18:56:47.455" v="445" actId="27636"/>
          <ac:spMkLst>
            <pc:docMk/>
            <pc:sldMk cId="2227634583" sldId="2134805648"/>
            <ac:spMk id="5" creationId="{1E8A6CEA-21DD-9D90-B601-1C0DDB2CF592}"/>
          </ac:spMkLst>
        </pc:spChg>
      </pc:sldChg>
      <pc:sldChg chg="modSp new mod">
        <pc:chgData name="Mohammed Zeeshan Pasha" userId="ac84146f-dd3d-4fdb-91a2-b9810c89844d" providerId="ADAL" clId="{D7E32296-C61A-4128-8E45-D084B2B70E83}" dt="2023-04-25T18:59:21.274" v="455" actId="108"/>
        <pc:sldMkLst>
          <pc:docMk/>
          <pc:sldMk cId="3790259795" sldId="2134805649"/>
        </pc:sldMkLst>
        <pc:spChg chg="mod">
          <ac:chgData name="Mohammed Zeeshan Pasha" userId="ac84146f-dd3d-4fdb-91a2-b9810c89844d" providerId="ADAL" clId="{D7E32296-C61A-4128-8E45-D084B2B70E83}" dt="2023-04-25T18:57:20.785" v="447"/>
          <ac:spMkLst>
            <pc:docMk/>
            <pc:sldMk cId="3790259795" sldId="2134805649"/>
            <ac:spMk id="2" creationId="{13673EBF-00C6-E12B-7C11-5C2AD6BE2445}"/>
          </ac:spMkLst>
        </pc:spChg>
        <pc:spChg chg="mod">
          <ac:chgData name="Mohammed Zeeshan Pasha" userId="ac84146f-dd3d-4fdb-91a2-b9810c89844d" providerId="ADAL" clId="{D7E32296-C61A-4128-8E45-D084B2B70E83}" dt="2023-04-25T18:59:21.274" v="455" actId="108"/>
          <ac:spMkLst>
            <pc:docMk/>
            <pc:sldMk cId="3790259795" sldId="2134805649"/>
            <ac:spMk id="3" creationId="{0222368D-073D-595A-B3C3-9B24E8BCDD7F}"/>
          </ac:spMkLst>
        </pc:spChg>
      </pc:sldChg>
      <pc:sldChg chg="addSp delSp modSp new mod modClrScheme chgLayout">
        <pc:chgData name="Mohammed Zeeshan Pasha" userId="ac84146f-dd3d-4fdb-91a2-b9810c89844d" providerId="ADAL" clId="{D7E32296-C61A-4128-8E45-D084B2B70E83}" dt="2023-05-03T10:12:38.038" v="2342" actId="478"/>
        <pc:sldMkLst>
          <pc:docMk/>
          <pc:sldMk cId="1029390423" sldId="2134805650"/>
        </pc:sldMkLst>
        <pc:spChg chg="mod ord">
          <ac:chgData name="Mohammed Zeeshan Pasha" userId="ac84146f-dd3d-4fdb-91a2-b9810c89844d" providerId="ADAL" clId="{D7E32296-C61A-4128-8E45-D084B2B70E83}" dt="2023-05-03T10:12:24.952" v="2341" actId="700"/>
          <ac:spMkLst>
            <pc:docMk/>
            <pc:sldMk cId="1029390423" sldId="2134805650"/>
            <ac:spMk id="2" creationId="{DEDCEEE9-FED1-934F-7728-1DE5A0AD5D6E}"/>
          </ac:spMkLst>
        </pc:spChg>
        <pc:spChg chg="del">
          <ac:chgData name="Mohammed Zeeshan Pasha" userId="ac84146f-dd3d-4fdb-91a2-b9810c89844d" providerId="ADAL" clId="{D7E32296-C61A-4128-8E45-D084B2B70E83}" dt="2023-04-26T04:42:25.751" v="459" actId="478"/>
          <ac:spMkLst>
            <pc:docMk/>
            <pc:sldMk cId="1029390423" sldId="2134805650"/>
            <ac:spMk id="3" creationId="{5D49139D-86A3-7530-21DB-B50D5ADC3CDC}"/>
          </ac:spMkLst>
        </pc:spChg>
        <pc:spChg chg="add del mod ord">
          <ac:chgData name="Mohammed Zeeshan Pasha" userId="ac84146f-dd3d-4fdb-91a2-b9810c89844d" providerId="ADAL" clId="{D7E32296-C61A-4128-8E45-D084B2B70E83}" dt="2023-05-03T10:12:15.711" v="2340" actId="700"/>
          <ac:spMkLst>
            <pc:docMk/>
            <pc:sldMk cId="1029390423" sldId="2134805650"/>
            <ac:spMk id="3" creationId="{5FF61C30-AEE9-7EC9-33EC-FDD96CD406E6}"/>
          </ac:spMkLst>
        </pc:spChg>
        <pc:spChg chg="add del mod ord">
          <ac:chgData name="Mohammed Zeeshan Pasha" userId="ac84146f-dd3d-4fdb-91a2-b9810c89844d" providerId="ADAL" clId="{D7E32296-C61A-4128-8E45-D084B2B70E83}" dt="2023-05-03T10:12:38.038" v="2342" actId="478"/>
          <ac:spMkLst>
            <pc:docMk/>
            <pc:sldMk cId="1029390423" sldId="2134805650"/>
            <ac:spMk id="4" creationId="{D7E2FA85-0CFA-4357-D9EB-E4143A1A5FEB}"/>
          </ac:spMkLst>
        </pc:spChg>
        <pc:spChg chg="add del mod ord">
          <ac:chgData name="Mohammed Zeeshan Pasha" userId="ac84146f-dd3d-4fdb-91a2-b9810c89844d" providerId="ADAL" clId="{D7E32296-C61A-4128-8E45-D084B2B70E83}" dt="2023-04-26T04:45:07.143" v="470" actId="700"/>
          <ac:spMkLst>
            <pc:docMk/>
            <pc:sldMk cId="1029390423" sldId="2134805650"/>
            <ac:spMk id="6" creationId="{AD73B7A4-9904-F3C9-432B-E06B0A037E3D}"/>
          </ac:spMkLst>
        </pc:spChg>
        <pc:picChg chg="add mod">
          <ac:chgData name="Mohammed Zeeshan Pasha" userId="ac84146f-dd3d-4fdb-91a2-b9810c89844d" providerId="ADAL" clId="{D7E32296-C61A-4128-8E45-D084B2B70E83}" dt="2023-04-26T04:43:48.486" v="465" actId="26606"/>
          <ac:picMkLst>
            <pc:docMk/>
            <pc:sldMk cId="1029390423" sldId="2134805650"/>
            <ac:picMk id="5" creationId="{C7C48F83-F383-4B0B-8B70-BD15F69504FB}"/>
          </ac:picMkLst>
        </pc:picChg>
      </pc:sldChg>
      <pc:sldChg chg="addSp delSp modSp new mod modClrScheme chgLayout">
        <pc:chgData name="Mohammed Zeeshan Pasha" userId="ac84146f-dd3d-4fdb-91a2-b9810c89844d" providerId="ADAL" clId="{D7E32296-C61A-4128-8E45-D084B2B70E83}" dt="2023-05-01T04:53:38.390" v="2287" actId="255"/>
        <pc:sldMkLst>
          <pc:docMk/>
          <pc:sldMk cId="1867930048" sldId="2134805651"/>
        </pc:sldMkLst>
        <pc:spChg chg="del mod ord">
          <ac:chgData name="Mohammed Zeeshan Pasha" userId="ac84146f-dd3d-4fdb-91a2-b9810c89844d" providerId="ADAL" clId="{D7E32296-C61A-4128-8E45-D084B2B70E83}" dt="2023-04-26T04:45:24.844" v="472" actId="700"/>
          <ac:spMkLst>
            <pc:docMk/>
            <pc:sldMk cId="1867930048" sldId="2134805651"/>
            <ac:spMk id="2" creationId="{BA394796-1FFA-4E37-3A48-494321285496}"/>
          </ac:spMkLst>
        </pc:spChg>
        <pc:spChg chg="del mod ord">
          <ac:chgData name="Mohammed Zeeshan Pasha" userId="ac84146f-dd3d-4fdb-91a2-b9810c89844d" providerId="ADAL" clId="{D7E32296-C61A-4128-8E45-D084B2B70E83}" dt="2023-04-26T04:45:24.844" v="472" actId="700"/>
          <ac:spMkLst>
            <pc:docMk/>
            <pc:sldMk cId="1867930048" sldId="2134805651"/>
            <ac:spMk id="3" creationId="{17072BC8-4688-41F2-8C0D-BF48AFF9AF78}"/>
          </ac:spMkLst>
        </pc:spChg>
        <pc:spChg chg="add mod ord">
          <ac:chgData name="Mohammed Zeeshan Pasha" userId="ac84146f-dd3d-4fdb-91a2-b9810c89844d" providerId="ADAL" clId="{D7E32296-C61A-4128-8E45-D084B2B70E83}" dt="2023-05-01T04:53:38.390" v="2287" actId="255"/>
          <ac:spMkLst>
            <pc:docMk/>
            <pc:sldMk cId="1867930048" sldId="2134805651"/>
            <ac:spMk id="4" creationId="{A43A4D87-2C12-6461-AF41-2EE6D3EFDEEF}"/>
          </ac:spMkLst>
        </pc:spChg>
        <pc:spChg chg="add mod ord">
          <ac:chgData name="Mohammed Zeeshan Pasha" userId="ac84146f-dd3d-4fdb-91a2-b9810c89844d" providerId="ADAL" clId="{D7E32296-C61A-4128-8E45-D084B2B70E83}" dt="2023-04-26T04:48:01.844" v="490" actId="255"/>
          <ac:spMkLst>
            <pc:docMk/>
            <pc:sldMk cId="1867930048" sldId="2134805651"/>
            <ac:spMk id="5" creationId="{CD4FE3B8-F51C-CAA9-9DA7-30461C4582AA}"/>
          </ac:spMkLst>
        </pc:spChg>
        <pc:spChg chg="add del mod">
          <ac:chgData name="Mohammed Zeeshan Pasha" userId="ac84146f-dd3d-4fdb-91a2-b9810c89844d" providerId="ADAL" clId="{D7E32296-C61A-4128-8E45-D084B2B70E83}" dt="2023-04-26T04:45:46.272" v="474"/>
          <ac:spMkLst>
            <pc:docMk/>
            <pc:sldMk cId="1867930048" sldId="2134805651"/>
            <ac:spMk id="6" creationId="{EAB0451D-FF35-F7D6-9293-AD0BDF7FCFD1}"/>
          </ac:spMkLst>
        </pc:spChg>
        <pc:picChg chg="add del mod">
          <ac:chgData name="Mohammed Zeeshan Pasha" userId="ac84146f-dd3d-4fdb-91a2-b9810c89844d" providerId="ADAL" clId="{D7E32296-C61A-4128-8E45-D084B2B70E83}" dt="2023-04-26T04:45:46.272" v="474"/>
          <ac:picMkLst>
            <pc:docMk/>
            <pc:sldMk cId="1867930048" sldId="2134805651"/>
            <ac:picMk id="7" creationId="{F5A48013-73BF-E343-6135-4E9C2AE3ED0F}"/>
          </ac:picMkLst>
        </pc:picChg>
      </pc:sldChg>
      <pc:sldChg chg="modSp new mod">
        <pc:chgData name="Mohammed Zeeshan Pasha" userId="ac84146f-dd3d-4fdb-91a2-b9810c89844d" providerId="ADAL" clId="{D7E32296-C61A-4128-8E45-D084B2B70E83}" dt="2023-05-01T04:53:46.392" v="2289" actId="113"/>
        <pc:sldMkLst>
          <pc:docMk/>
          <pc:sldMk cId="1492724022" sldId="2134805652"/>
        </pc:sldMkLst>
        <pc:spChg chg="mod">
          <ac:chgData name="Mohammed Zeeshan Pasha" userId="ac84146f-dd3d-4fdb-91a2-b9810c89844d" providerId="ADAL" clId="{D7E32296-C61A-4128-8E45-D084B2B70E83}" dt="2023-05-01T04:53:46.392" v="2289" actId="113"/>
          <ac:spMkLst>
            <pc:docMk/>
            <pc:sldMk cId="1492724022" sldId="2134805652"/>
            <ac:spMk id="2" creationId="{1AB64D3C-5F73-3086-4415-B6667D9B892B}"/>
          </ac:spMkLst>
        </pc:spChg>
        <pc:spChg chg="mod">
          <ac:chgData name="Mohammed Zeeshan Pasha" userId="ac84146f-dd3d-4fdb-91a2-b9810c89844d" providerId="ADAL" clId="{D7E32296-C61A-4128-8E45-D084B2B70E83}" dt="2023-04-26T04:49:38.245" v="501" actId="207"/>
          <ac:spMkLst>
            <pc:docMk/>
            <pc:sldMk cId="1492724022" sldId="2134805652"/>
            <ac:spMk id="3" creationId="{5C5ADDC0-E59D-07E2-3261-F51C22ED950B}"/>
          </ac:spMkLst>
        </pc:spChg>
      </pc:sldChg>
      <pc:sldChg chg="addSp modSp new mod modClrScheme chgLayout">
        <pc:chgData name="Mohammed Zeeshan Pasha" userId="ac84146f-dd3d-4fdb-91a2-b9810c89844d" providerId="ADAL" clId="{D7E32296-C61A-4128-8E45-D084B2B70E83}" dt="2023-05-01T04:54:25.086" v="2296" actId="207"/>
        <pc:sldMkLst>
          <pc:docMk/>
          <pc:sldMk cId="3664279507" sldId="2134805653"/>
        </pc:sldMkLst>
        <pc:spChg chg="mod">
          <ac:chgData name="Mohammed Zeeshan Pasha" userId="ac84146f-dd3d-4fdb-91a2-b9810c89844d" providerId="ADAL" clId="{D7E32296-C61A-4128-8E45-D084B2B70E83}" dt="2023-05-01T04:54:25.086" v="2296" actId="207"/>
          <ac:spMkLst>
            <pc:docMk/>
            <pc:sldMk cId="3664279507" sldId="2134805653"/>
            <ac:spMk id="2" creationId="{C6DEE220-3A67-2217-E48B-304C5560354D}"/>
          </ac:spMkLst>
        </pc:spChg>
        <pc:spChg chg="mod ord">
          <ac:chgData name="Mohammed Zeeshan Pasha" userId="ac84146f-dd3d-4fdb-91a2-b9810c89844d" providerId="ADAL" clId="{D7E32296-C61A-4128-8E45-D084B2B70E83}" dt="2023-04-26T05:10:32.716" v="523" actId="123"/>
          <ac:spMkLst>
            <pc:docMk/>
            <pc:sldMk cId="3664279507" sldId="2134805653"/>
            <ac:spMk id="3" creationId="{2BE661D2-5248-5392-FCD5-AB2F93E20028}"/>
          </ac:spMkLst>
        </pc:spChg>
        <pc:picChg chg="add mod">
          <ac:chgData name="Mohammed Zeeshan Pasha" userId="ac84146f-dd3d-4fdb-91a2-b9810c89844d" providerId="ADAL" clId="{D7E32296-C61A-4128-8E45-D084B2B70E83}" dt="2023-04-26T05:10:14.311" v="522" actId="26606"/>
          <ac:picMkLst>
            <pc:docMk/>
            <pc:sldMk cId="3664279507" sldId="2134805653"/>
            <ac:picMk id="5" creationId="{EC3BE83D-5D44-FD35-4E02-9D04E336DD7D}"/>
          </ac:picMkLst>
        </pc:picChg>
      </pc:sldChg>
      <pc:sldChg chg="addSp delSp modSp new mod modClrScheme chgLayout">
        <pc:chgData name="Mohammed Zeeshan Pasha" userId="ac84146f-dd3d-4fdb-91a2-b9810c89844d" providerId="ADAL" clId="{D7E32296-C61A-4128-8E45-D084B2B70E83}" dt="2023-05-01T04:54:36.668" v="2298" actId="113"/>
        <pc:sldMkLst>
          <pc:docMk/>
          <pc:sldMk cId="78517036" sldId="2134805654"/>
        </pc:sldMkLst>
        <pc:spChg chg="del">
          <ac:chgData name="Mohammed Zeeshan Pasha" userId="ac84146f-dd3d-4fdb-91a2-b9810c89844d" providerId="ADAL" clId="{D7E32296-C61A-4128-8E45-D084B2B70E83}" dt="2023-04-26T05:26:13.482" v="554" actId="26606"/>
          <ac:spMkLst>
            <pc:docMk/>
            <pc:sldMk cId="78517036" sldId="2134805654"/>
            <ac:spMk id="2" creationId="{59AA1933-37E0-AC19-F95F-7E76820F1083}"/>
          </ac:spMkLst>
        </pc:spChg>
        <pc:spChg chg="del">
          <ac:chgData name="Mohammed Zeeshan Pasha" userId="ac84146f-dd3d-4fdb-91a2-b9810c89844d" providerId="ADAL" clId="{D7E32296-C61A-4128-8E45-D084B2B70E83}" dt="2023-04-26T05:26:13.482" v="554" actId="26606"/>
          <ac:spMkLst>
            <pc:docMk/>
            <pc:sldMk cId="78517036" sldId="2134805654"/>
            <ac:spMk id="3" creationId="{E1D989A9-3135-164B-FFD2-85063FABE077}"/>
          </ac:spMkLst>
        </pc:spChg>
        <pc:spChg chg="del">
          <ac:chgData name="Mohammed Zeeshan Pasha" userId="ac84146f-dd3d-4fdb-91a2-b9810c89844d" providerId="ADAL" clId="{D7E32296-C61A-4128-8E45-D084B2B70E83}" dt="2023-04-26T05:26:13.482" v="554" actId="26606"/>
          <ac:spMkLst>
            <pc:docMk/>
            <pc:sldMk cId="78517036" sldId="2134805654"/>
            <ac:spMk id="4" creationId="{484AB017-A164-96BE-0F94-B99BF580B11D}"/>
          </ac:spMkLst>
        </pc:spChg>
        <pc:spChg chg="add mod">
          <ac:chgData name="Mohammed Zeeshan Pasha" userId="ac84146f-dd3d-4fdb-91a2-b9810c89844d" providerId="ADAL" clId="{D7E32296-C61A-4128-8E45-D084B2B70E83}" dt="2023-05-01T04:54:36.668" v="2298" actId="113"/>
          <ac:spMkLst>
            <pc:docMk/>
            <pc:sldMk cId="78517036" sldId="2134805654"/>
            <ac:spMk id="9" creationId="{E5BC53FF-4E66-0805-7ECF-71812AFB6EE3}"/>
          </ac:spMkLst>
        </pc:spChg>
        <pc:spChg chg="add del mod">
          <ac:chgData name="Mohammed Zeeshan Pasha" userId="ac84146f-dd3d-4fdb-91a2-b9810c89844d" providerId="ADAL" clId="{D7E32296-C61A-4128-8E45-D084B2B70E83}" dt="2023-04-26T05:28:57.726" v="555" actId="3680"/>
          <ac:spMkLst>
            <pc:docMk/>
            <pc:sldMk cId="78517036" sldId="2134805654"/>
            <ac:spMk id="11" creationId="{B975A37A-1798-1ED1-4E0F-228A09D35DB8}"/>
          </ac:spMkLst>
        </pc:spChg>
        <pc:graphicFrameChg chg="add mod ord modGraphic">
          <ac:chgData name="Mohammed Zeeshan Pasha" userId="ac84146f-dd3d-4fdb-91a2-b9810c89844d" providerId="ADAL" clId="{D7E32296-C61A-4128-8E45-D084B2B70E83}" dt="2023-04-26T05:39:33.098" v="586" actId="1076"/>
          <ac:graphicFrameMkLst>
            <pc:docMk/>
            <pc:sldMk cId="78517036" sldId="2134805654"/>
            <ac:graphicFrameMk id="5" creationId="{48363C83-4073-3B3C-3F4A-8CE8E020A3E8}"/>
          </ac:graphicFrameMkLst>
        </pc:graphicFrameChg>
      </pc:sldChg>
      <pc:sldChg chg="addSp modSp new mod modClrScheme chgLayout">
        <pc:chgData name="Mohammed Zeeshan Pasha" userId="ac84146f-dd3d-4fdb-91a2-b9810c89844d" providerId="ADAL" clId="{D7E32296-C61A-4128-8E45-D084B2B70E83}" dt="2023-05-01T04:54:14.161" v="2293" actId="113"/>
        <pc:sldMkLst>
          <pc:docMk/>
          <pc:sldMk cId="2664741586" sldId="2134805655"/>
        </pc:sldMkLst>
        <pc:spChg chg="mod">
          <ac:chgData name="Mohammed Zeeshan Pasha" userId="ac84146f-dd3d-4fdb-91a2-b9810c89844d" providerId="ADAL" clId="{D7E32296-C61A-4128-8E45-D084B2B70E83}" dt="2023-05-01T04:54:14.161" v="2293" actId="113"/>
          <ac:spMkLst>
            <pc:docMk/>
            <pc:sldMk cId="2664741586" sldId="2134805655"/>
            <ac:spMk id="2" creationId="{5354EA9D-11C3-207F-5BBF-538EE4B43E41}"/>
          </ac:spMkLst>
        </pc:spChg>
        <pc:spChg chg="mod">
          <ac:chgData name="Mohammed Zeeshan Pasha" userId="ac84146f-dd3d-4fdb-91a2-b9810c89844d" providerId="ADAL" clId="{D7E32296-C61A-4128-8E45-D084B2B70E83}" dt="2023-04-26T05:25:49.261" v="553" actId="26606"/>
          <ac:spMkLst>
            <pc:docMk/>
            <pc:sldMk cId="2664741586" sldId="2134805655"/>
            <ac:spMk id="3" creationId="{C2305C1C-906B-0278-E268-3CDD8C0DDA6D}"/>
          </ac:spMkLst>
        </pc:spChg>
        <pc:picChg chg="add mod">
          <ac:chgData name="Mohammed Zeeshan Pasha" userId="ac84146f-dd3d-4fdb-91a2-b9810c89844d" providerId="ADAL" clId="{D7E32296-C61A-4128-8E45-D084B2B70E83}" dt="2023-04-26T05:25:49.261" v="553" actId="26606"/>
          <ac:picMkLst>
            <pc:docMk/>
            <pc:sldMk cId="2664741586" sldId="2134805655"/>
            <ac:picMk id="5" creationId="{34CA04B8-D172-A439-8A2C-C77D2E34A8BB}"/>
          </ac:picMkLst>
        </pc:picChg>
      </pc:sldChg>
      <pc:sldChg chg="addSp modSp new mod">
        <pc:chgData name="Mohammed Zeeshan Pasha" userId="ac84146f-dd3d-4fdb-91a2-b9810c89844d" providerId="ADAL" clId="{D7E32296-C61A-4128-8E45-D084B2B70E83}" dt="2023-05-01T04:54:44.326" v="2299" actId="255"/>
        <pc:sldMkLst>
          <pc:docMk/>
          <pc:sldMk cId="1739712783" sldId="2134805656"/>
        </pc:sldMkLst>
        <pc:spChg chg="mod">
          <ac:chgData name="Mohammed Zeeshan Pasha" userId="ac84146f-dd3d-4fdb-91a2-b9810c89844d" providerId="ADAL" clId="{D7E32296-C61A-4128-8E45-D084B2B70E83}" dt="2023-05-01T04:54:44.326" v="2299" actId="255"/>
          <ac:spMkLst>
            <pc:docMk/>
            <pc:sldMk cId="1739712783" sldId="2134805656"/>
            <ac:spMk id="2" creationId="{BEE41261-1B13-9AB5-9E39-98A1EBAEA8ED}"/>
          </ac:spMkLst>
        </pc:spChg>
        <pc:spChg chg="mod">
          <ac:chgData name="Mohammed Zeeshan Pasha" userId="ac84146f-dd3d-4fdb-91a2-b9810c89844d" providerId="ADAL" clId="{D7E32296-C61A-4128-8E45-D084B2B70E83}" dt="2023-04-26T07:21:53.239" v="823" actId="14100"/>
          <ac:spMkLst>
            <pc:docMk/>
            <pc:sldMk cId="1739712783" sldId="2134805656"/>
            <ac:spMk id="3" creationId="{F54049EC-2CC4-AFF9-AB49-1C495EAD8EB0}"/>
          </ac:spMkLst>
        </pc:spChg>
        <pc:picChg chg="add mod">
          <ac:chgData name="Mohammed Zeeshan Pasha" userId="ac84146f-dd3d-4fdb-91a2-b9810c89844d" providerId="ADAL" clId="{D7E32296-C61A-4128-8E45-D084B2B70E83}" dt="2023-04-26T07:29:46.709" v="849" actId="1440"/>
          <ac:picMkLst>
            <pc:docMk/>
            <pc:sldMk cId="1739712783" sldId="2134805656"/>
            <ac:picMk id="5" creationId="{71E7305D-AF69-3E9E-B8B7-1BC3EB42C502}"/>
          </ac:picMkLst>
        </pc:picChg>
        <pc:picChg chg="add mod">
          <ac:chgData name="Mohammed Zeeshan Pasha" userId="ac84146f-dd3d-4fdb-91a2-b9810c89844d" providerId="ADAL" clId="{D7E32296-C61A-4128-8E45-D084B2B70E83}" dt="2023-04-26T07:29:44.428" v="848" actId="1440"/>
          <ac:picMkLst>
            <pc:docMk/>
            <pc:sldMk cId="1739712783" sldId="2134805656"/>
            <ac:picMk id="7" creationId="{821B6679-E4AC-9416-4406-2A051E10BD19}"/>
          </ac:picMkLst>
        </pc:picChg>
      </pc:sldChg>
      <pc:sldChg chg="modSp new mod">
        <pc:chgData name="Mohammed Zeeshan Pasha" userId="ac84146f-dd3d-4fdb-91a2-b9810c89844d" providerId="ADAL" clId="{D7E32296-C61A-4128-8E45-D084B2B70E83}" dt="2023-05-01T04:50:08.767" v="2266" actId="2711"/>
        <pc:sldMkLst>
          <pc:docMk/>
          <pc:sldMk cId="3555767711" sldId="2134805657"/>
        </pc:sldMkLst>
        <pc:spChg chg="mod">
          <ac:chgData name="Mohammed Zeeshan Pasha" userId="ac84146f-dd3d-4fdb-91a2-b9810c89844d" providerId="ADAL" clId="{D7E32296-C61A-4128-8E45-D084B2B70E83}" dt="2023-05-01T04:50:08.767" v="2266" actId="2711"/>
          <ac:spMkLst>
            <pc:docMk/>
            <pc:sldMk cId="3555767711" sldId="2134805657"/>
            <ac:spMk id="2" creationId="{89A5DA83-3DB5-CE89-56A3-79CF1EB22BA0}"/>
          </ac:spMkLst>
        </pc:spChg>
        <pc:spChg chg="mod">
          <ac:chgData name="Mohammed Zeeshan Pasha" userId="ac84146f-dd3d-4fdb-91a2-b9810c89844d" providerId="ADAL" clId="{D7E32296-C61A-4128-8E45-D084B2B70E83}" dt="2023-04-26T07:03:21.205" v="744" actId="20577"/>
          <ac:spMkLst>
            <pc:docMk/>
            <pc:sldMk cId="3555767711" sldId="2134805657"/>
            <ac:spMk id="3" creationId="{8F5664FE-8816-326D-B7F3-7F3296607E6A}"/>
          </ac:spMkLst>
        </pc:spChg>
      </pc:sldChg>
      <pc:sldChg chg="modSp new mod">
        <pc:chgData name="Mohammed Zeeshan Pasha" userId="ac84146f-dd3d-4fdb-91a2-b9810c89844d" providerId="ADAL" clId="{D7E32296-C61A-4128-8E45-D084B2B70E83}" dt="2023-05-01T04:50:25.223" v="2269" actId="113"/>
        <pc:sldMkLst>
          <pc:docMk/>
          <pc:sldMk cId="96374943" sldId="2134805658"/>
        </pc:sldMkLst>
        <pc:spChg chg="mod">
          <ac:chgData name="Mohammed Zeeshan Pasha" userId="ac84146f-dd3d-4fdb-91a2-b9810c89844d" providerId="ADAL" clId="{D7E32296-C61A-4128-8E45-D084B2B70E83}" dt="2023-05-01T04:50:25.223" v="2269" actId="113"/>
          <ac:spMkLst>
            <pc:docMk/>
            <pc:sldMk cId="96374943" sldId="2134805658"/>
            <ac:spMk id="2" creationId="{E0C5FA3C-004B-C595-779D-CB2A022CBFF7}"/>
          </ac:spMkLst>
        </pc:spChg>
        <pc:spChg chg="mod">
          <ac:chgData name="Mohammed Zeeshan Pasha" userId="ac84146f-dd3d-4fdb-91a2-b9810c89844d" providerId="ADAL" clId="{D7E32296-C61A-4128-8E45-D084B2B70E83}" dt="2023-04-26T07:03:45.380" v="748" actId="5793"/>
          <ac:spMkLst>
            <pc:docMk/>
            <pc:sldMk cId="96374943" sldId="2134805658"/>
            <ac:spMk id="3" creationId="{1BEC483B-08DF-6221-0B32-A2953874A20E}"/>
          </ac:spMkLst>
        </pc:spChg>
      </pc:sldChg>
      <pc:sldChg chg="addSp delSp modSp new mod ord">
        <pc:chgData name="Mohammed Zeeshan Pasha" userId="ac84146f-dd3d-4fdb-91a2-b9810c89844d" providerId="ADAL" clId="{D7E32296-C61A-4128-8E45-D084B2B70E83}" dt="2023-05-01T04:55:40.715" v="2303" actId="2711"/>
        <pc:sldMkLst>
          <pc:docMk/>
          <pc:sldMk cId="1929907569" sldId="2134805659"/>
        </pc:sldMkLst>
        <pc:spChg chg="mod">
          <ac:chgData name="Mohammed Zeeshan Pasha" userId="ac84146f-dd3d-4fdb-91a2-b9810c89844d" providerId="ADAL" clId="{D7E32296-C61A-4128-8E45-D084B2B70E83}" dt="2023-05-01T04:55:40.715" v="2303" actId="2711"/>
          <ac:spMkLst>
            <pc:docMk/>
            <pc:sldMk cId="1929907569" sldId="2134805659"/>
            <ac:spMk id="2" creationId="{5AA4270A-EB47-166A-C808-E9085CECCC45}"/>
          </ac:spMkLst>
        </pc:spChg>
        <pc:spChg chg="del">
          <ac:chgData name="Mohammed Zeeshan Pasha" userId="ac84146f-dd3d-4fdb-91a2-b9810c89844d" providerId="ADAL" clId="{D7E32296-C61A-4128-8E45-D084B2B70E83}" dt="2023-04-26T07:43:27.897" v="1146" actId="478"/>
          <ac:spMkLst>
            <pc:docMk/>
            <pc:sldMk cId="1929907569" sldId="2134805659"/>
            <ac:spMk id="3" creationId="{D74C62B0-FD25-9D61-93F2-CE2CED520794}"/>
          </ac:spMkLst>
        </pc:spChg>
        <pc:picChg chg="add mod">
          <ac:chgData name="Mohammed Zeeshan Pasha" userId="ac84146f-dd3d-4fdb-91a2-b9810c89844d" providerId="ADAL" clId="{D7E32296-C61A-4128-8E45-D084B2B70E83}" dt="2023-04-26T07:43:56.264" v="1152" actId="1076"/>
          <ac:picMkLst>
            <pc:docMk/>
            <pc:sldMk cId="1929907569" sldId="2134805659"/>
            <ac:picMk id="5" creationId="{B06674E7-921F-CD11-882B-8EF82C28E365}"/>
          </ac:picMkLst>
        </pc:picChg>
      </pc:sldChg>
      <pc:sldChg chg="new del">
        <pc:chgData name="Mohammed Zeeshan Pasha" userId="ac84146f-dd3d-4fdb-91a2-b9810c89844d" providerId="ADAL" clId="{D7E32296-C61A-4128-8E45-D084B2B70E83}" dt="2023-04-26T08:29:13.067" v="1756" actId="47"/>
        <pc:sldMkLst>
          <pc:docMk/>
          <pc:sldMk cId="3040192059" sldId="2134805660"/>
        </pc:sldMkLst>
      </pc:sldChg>
    </pc:docChg>
  </pc:docChgLst>
  <pc:docChgLst>
    <pc:chgData name="Mohammed Zeeshan Pasha" userId="ac84146f-dd3d-4fdb-91a2-b9810c89844d" providerId="ADAL" clId="{D4E574BE-D820-441F-AAE4-EA9B4C372C96}"/>
    <pc:docChg chg="addSld delSld">
      <pc:chgData name="Mohammed Zeeshan Pasha" userId="ac84146f-dd3d-4fdb-91a2-b9810c89844d" providerId="ADAL" clId="{D4E574BE-D820-441F-AAE4-EA9B4C372C96}" dt="2023-05-16T06:23:23.355" v="3" actId="2696"/>
      <pc:docMkLst>
        <pc:docMk/>
      </pc:docMkLst>
      <pc:sldChg chg="del">
        <pc:chgData name="Mohammed Zeeshan Pasha" userId="ac84146f-dd3d-4fdb-91a2-b9810c89844d" providerId="ADAL" clId="{D4E574BE-D820-441F-AAE4-EA9B4C372C96}" dt="2023-05-15T08:45:07.719" v="0" actId="2696"/>
        <pc:sldMkLst>
          <pc:docMk/>
          <pc:sldMk cId="3664279507" sldId="2134805653"/>
        </pc:sldMkLst>
      </pc:sldChg>
      <pc:sldChg chg="del">
        <pc:chgData name="Mohammed Zeeshan Pasha" userId="ac84146f-dd3d-4fdb-91a2-b9810c89844d" providerId="ADAL" clId="{D4E574BE-D820-441F-AAE4-EA9B4C372C96}" dt="2023-05-15T08:45:11.663" v="1" actId="2696"/>
        <pc:sldMkLst>
          <pc:docMk/>
          <pc:sldMk cId="2664741586" sldId="2134805655"/>
        </pc:sldMkLst>
      </pc:sldChg>
      <pc:sldChg chg="new del">
        <pc:chgData name="Mohammed Zeeshan Pasha" userId="ac84146f-dd3d-4fdb-91a2-b9810c89844d" providerId="ADAL" clId="{D4E574BE-D820-441F-AAE4-EA9B4C372C96}" dt="2023-05-16T06:23:23.355" v="3" actId="2696"/>
        <pc:sldMkLst>
          <pc:docMk/>
          <pc:sldMk cId="1433117764" sldId="21348056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2EC1A3-D7A6-4EB4-BC3E-980A3AD86FA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4BB9186-6851-47FC-AD27-A61235A2D135}">
      <dgm:prSet/>
      <dgm:spPr/>
      <dgm:t>
        <a:bodyPr/>
        <a:lstStyle/>
        <a:p>
          <a:r>
            <a:rPr lang="en-US" b="1" dirty="0">
              <a:solidFill>
                <a:schemeClr val="bg1"/>
              </a:solidFill>
              <a:latin typeface="Times New Roman" panose="02020603050405020304" pitchFamily="18" charset="0"/>
              <a:cs typeface="Times New Roman" panose="02020603050405020304" pitchFamily="18" charset="0"/>
            </a:rPr>
            <a:t>Data Import</a:t>
          </a:r>
        </a:p>
      </dgm:t>
    </dgm:pt>
    <dgm:pt modelId="{A64A4051-18A4-4DBE-AACB-60D698FECF2F}" type="parTrans" cxnId="{27DFE7D1-2E19-4484-BC47-4A34E9686A50}">
      <dgm:prSet/>
      <dgm:spPr/>
      <dgm:t>
        <a:bodyPr/>
        <a:lstStyle/>
        <a:p>
          <a:endParaRPr lang="en-US"/>
        </a:p>
      </dgm:t>
    </dgm:pt>
    <dgm:pt modelId="{BF61C067-D73D-4801-B25F-BB498B51C613}" type="sibTrans" cxnId="{27DFE7D1-2E19-4484-BC47-4A34E9686A50}">
      <dgm:prSet/>
      <dgm:spPr/>
      <dgm:t>
        <a:bodyPr/>
        <a:lstStyle/>
        <a:p>
          <a:endParaRPr lang="en-US"/>
        </a:p>
      </dgm:t>
    </dgm:pt>
    <dgm:pt modelId="{95695BDD-702F-4367-A9D4-91ED6D1F7976}">
      <dgm:prSet custT="1"/>
      <dgm:spPr/>
      <dgm:t>
        <a:bodyPr/>
        <a:lstStyle/>
        <a:p>
          <a:r>
            <a:rPr lang="en-US" sz="1600" b="1" kern="1200" dirty="0">
              <a:solidFill>
                <a:schemeClr val="bg1"/>
              </a:solidFill>
              <a:latin typeface="Times New Roman" panose="02020603050405020304" pitchFamily="18" charset="0"/>
              <a:ea typeface="+mn-ea"/>
              <a:cs typeface="Times New Roman" panose="02020603050405020304" pitchFamily="18" charset="0"/>
            </a:rPr>
            <a:t>Problem</a:t>
          </a:r>
          <a:r>
            <a:rPr lang="en-US" sz="1600" b="1" kern="1200" dirty="0">
              <a:solidFill>
                <a:schemeClr val="bg1"/>
              </a:solidFill>
              <a:latin typeface="Times New Roman" panose="02020603050405020304" pitchFamily="18" charset="0"/>
              <a:cs typeface="Times New Roman" panose="02020603050405020304" pitchFamily="18" charset="0"/>
            </a:rPr>
            <a:t> Statement</a:t>
          </a:r>
        </a:p>
      </dgm:t>
    </dgm:pt>
    <dgm:pt modelId="{140FBCF3-6DF9-462B-9140-5FFC5EAFD106}" type="parTrans" cxnId="{138F6C0F-2482-410D-A668-FB50FAA09AD9}">
      <dgm:prSet/>
      <dgm:spPr/>
      <dgm:t>
        <a:bodyPr/>
        <a:lstStyle/>
        <a:p>
          <a:endParaRPr lang="en-US"/>
        </a:p>
      </dgm:t>
    </dgm:pt>
    <dgm:pt modelId="{AC0DF4B7-48CA-414F-A59E-BE78B288C674}" type="sibTrans" cxnId="{138F6C0F-2482-410D-A668-FB50FAA09AD9}">
      <dgm:prSet/>
      <dgm:spPr/>
      <dgm:t>
        <a:bodyPr/>
        <a:lstStyle/>
        <a:p>
          <a:endParaRPr lang="en-US"/>
        </a:p>
      </dgm:t>
    </dgm:pt>
    <dgm:pt modelId="{BA82CEAB-D250-49BE-99DF-169DF2CF7C59}">
      <dgm:prSet/>
      <dgm:spPr/>
      <dgm:t>
        <a:bodyPr/>
        <a:lstStyle/>
        <a:p>
          <a:r>
            <a:rPr lang="en-US" b="1" i="0" dirty="0">
              <a:solidFill>
                <a:schemeClr val="bg1"/>
              </a:solidFill>
              <a:effectLst/>
              <a:latin typeface="Times New Roman" panose="02020603050405020304" pitchFamily="18" charset="0"/>
              <a:cs typeface="Times New Roman" panose="02020603050405020304" pitchFamily="18" charset="0"/>
            </a:rPr>
            <a:t>Scope and Objectives</a:t>
          </a:r>
          <a:endParaRPr lang="en-US" dirty="0">
            <a:solidFill>
              <a:schemeClr val="bg1"/>
            </a:solidFill>
          </a:endParaRPr>
        </a:p>
      </dgm:t>
    </dgm:pt>
    <dgm:pt modelId="{048F7243-550F-4DB7-AC9C-202D1BB2E8F6}" type="parTrans" cxnId="{88389D3B-6E26-43EF-B1C5-14CC8A58646F}">
      <dgm:prSet/>
      <dgm:spPr/>
      <dgm:t>
        <a:bodyPr/>
        <a:lstStyle/>
        <a:p>
          <a:endParaRPr lang="en-US"/>
        </a:p>
      </dgm:t>
    </dgm:pt>
    <dgm:pt modelId="{9CF3488C-FDFB-4AE4-B03F-5B311417166A}" type="sibTrans" cxnId="{88389D3B-6E26-43EF-B1C5-14CC8A58646F}">
      <dgm:prSet/>
      <dgm:spPr/>
      <dgm:t>
        <a:bodyPr/>
        <a:lstStyle/>
        <a:p>
          <a:endParaRPr lang="en-US"/>
        </a:p>
      </dgm:t>
    </dgm:pt>
    <dgm:pt modelId="{57D88858-A248-4388-8D0F-0F9C94E9E4C0}">
      <dgm:prSet/>
      <dgm:spPr/>
      <dgm:t>
        <a:bodyPr/>
        <a:lstStyle/>
        <a:p>
          <a:r>
            <a:rPr lang="en-US" b="1" i="0" dirty="0">
              <a:solidFill>
                <a:schemeClr val="bg1"/>
              </a:solidFill>
              <a:effectLst/>
              <a:latin typeface="Times New Roman" panose="02020603050405020304" pitchFamily="18" charset="0"/>
              <a:cs typeface="Times New Roman" panose="02020603050405020304" pitchFamily="18" charset="0"/>
            </a:rPr>
            <a:t>What Is Pothole?</a:t>
          </a:r>
          <a:endParaRPr lang="en-US" b="1" dirty="0">
            <a:solidFill>
              <a:schemeClr val="bg1"/>
            </a:solidFill>
          </a:endParaRPr>
        </a:p>
      </dgm:t>
    </dgm:pt>
    <dgm:pt modelId="{49D7A958-1586-4823-936B-492C8E4F9637}" type="parTrans" cxnId="{A099615A-9509-4C5C-AF0F-561A0C4262E3}">
      <dgm:prSet/>
      <dgm:spPr/>
      <dgm:t>
        <a:bodyPr/>
        <a:lstStyle/>
        <a:p>
          <a:endParaRPr lang="en-US"/>
        </a:p>
      </dgm:t>
    </dgm:pt>
    <dgm:pt modelId="{17E1E955-007E-4F1A-AB3C-36176EEA9267}" type="sibTrans" cxnId="{A099615A-9509-4C5C-AF0F-561A0C4262E3}">
      <dgm:prSet/>
      <dgm:spPr/>
      <dgm:t>
        <a:bodyPr/>
        <a:lstStyle/>
        <a:p>
          <a:endParaRPr lang="en-US"/>
        </a:p>
      </dgm:t>
    </dgm:pt>
    <dgm:pt modelId="{42216164-542E-4D84-85A4-7886CBB01A52}">
      <dgm:prSet/>
      <dgm:spPr/>
      <dgm:t>
        <a:bodyPr/>
        <a:lstStyle/>
        <a:p>
          <a:r>
            <a:rPr lang="en-US" b="1" dirty="0">
              <a:solidFill>
                <a:schemeClr val="bg1"/>
              </a:solidFill>
              <a:latin typeface="Times New Roman" panose="02020603050405020304" pitchFamily="18" charset="0"/>
              <a:cs typeface="Times New Roman" panose="02020603050405020304" pitchFamily="18" charset="0"/>
            </a:rPr>
            <a:t>What is impact in human life from Pothole?</a:t>
          </a:r>
        </a:p>
      </dgm:t>
    </dgm:pt>
    <dgm:pt modelId="{7BDE2C70-6531-4460-BC79-A6C14C14C14F}" type="parTrans" cxnId="{21934538-72C1-4BBD-AC8B-CC36511291CB}">
      <dgm:prSet/>
      <dgm:spPr/>
      <dgm:t>
        <a:bodyPr/>
        <a:lstStyle/>
        <a:p>
          <a:endParaRPr lang="en-US"/>
        </a:p>
      </dgm:t>
    </dgm:pt>
    <dgm:pt modelId="{F5215D4E-8A1A-4965-9EFC-0BC0DBD7AD3D}" type="sibTrans" cxnId="{21934538-72C1-4BBD-AC8B-CC36511291CB}">
      <dgm:prSet/>
      <dgm:spPr/>
      <dgm:t>
        <a:bodyPr/>
        <a:lstStyle/>
        <a:p>
          <a:endParaRPr lang="en-US"/>
        </a:p>
      </dgm:t>
    </dgm:pt>
    <dgm:pt modelId="{49B718E8-0585-4CA9-9E0F-B89A45CAD160}">
      <dgm:prSet/>
      <dgm:spPr/>
      <dgm:t>
        <a:bodyPr/>
        <a:lstStyle/>
        <a:p>
          <a:r>
            <a:rPr lang="en-US" b="1" dirty="0">
              <a:solidFill>
                <a:schemeClr val="bg1"/>
              </a:solidFill>
              <a:latin typeface="Times New Roman" panose="02020603050405020304" pitchFamily="18" charset="0"/>
              <a:cs typeface="Times New Roman" panose="02020603050405020304" pitchFamily="18" charset="0"/>
            </a:rPr>
            <a:t>Pothole Detection Classification Challenges</a:t>
          </a:r>
          <a:endParaRPr lang="en-US" b="1" dirty="0">
            <a:solidFill>
              <a:schemeClr val="bg1"/>
            </a:solidFill>
          </a:endParaRPr>
        </a:p>
      </dgm:t>
    </dgm:pt>
    <dgm:pt modelId="{94001BE8-1147-48C4-B162-D2FC943B0DF0}" type="parTrans" cxnId="{A1000AA6-D1F6-4D48-B6E8-E7C0123A2235}">
      <dgm:prSet/>
      <dgm:spPr/>
      <dgm:t>
        <a:bodyPr/>
        <a:lstStyle/>
        <a:p>
          <a:endParaRPr lang="en-US"/>
        </a:p>
      </dgm:t>
    </dgm:pt>
    <dgm:pt modelId="{91CDF02A-A49A-4963-8177-730AA6BF4294}" type="sibTrans" cxnId="{A1000AA6-D1F6-4D48-B6E8-E7C0123A2235}">
      <dgm:prSet/>
      <dgm:spPr/>
      <dgm:t>
        <a:bodyPr/>
        <a:lstStyle/>
        <a:p>
          <a:endParaRPr lang="en-US"/>
        </a:p>
      </dgm:t>
    </dgm:pt>
    <dgm:pt modelId="{792A7833-52DD-4768-9D65-E7EE78B0C725}" type="pres">
      <dgm:prSet presAssocID="{252EC1A3-D7A6-4EB4-BC3E-980A3AD86FAA}" presName="root" presStyleCnt="0">
        <dgm:presLayoutVars>
          <dgm:dir/>
          <dgm:resizeHandles val="exact"/>
        </dgm:presLayoutVars>
      </dgm:prSet>
      <dgm:spPr/>
    </dgm:pt>
    <dgm:pt modelId="{E230341E-2156-4DE2-8D8D-DD21033ED3C2}" type="pres">
      <dgm:prSet presAssocID="{44BB9186-6851-47FC-AD27-A61235A2D135}" presName="compNode" presStyleCnt="0"/>
      <dgm:spPr/>
    </dgm:pt>
    <dgm:pt modelId="{F85C39BD-2BB5-48DC-91E3-48E53A274A24}" type="pres">
      <dgm:prSet presAssocID="{44BB9186-6851-47FC-AD27-A61235A2D135}" presName="bgRect" presStyleLbl="bgShp" presStyleIdx="0" presStyleCnt="6" custLinFactNeighborX="-34716" custLinFactNeighborY="1506"/>
      <dgm:spPr>
        <a:solidFill>
          <a:srgbClr val="C0167A"/>
        </a:solidFill>
      </dgm:spPr>
    </dgm:pt>
    <dgm:pt modelId="{115AD265-E42D-4CBF-A651-EF027B3D3F60}" type="pres">
      <dgm:prSet presAssocID="{44BB9186-6851-47FC-AD27-A61235A2D135}" presName="iconRect" presStyleLbl="node1" presStyleIdx="0" presStyleCnt="6" custLinFactX="-100000" custLinFactNeighborX="-135984" custLinFactNeighborY="-9203"/>
      <dgm:spPr>
        <a:noFill/>
        <a:ln>
          <a:noFill/>
        </a:ln>
      </dgm:spPr>
    </dgm:pt>
    <dgm:pt modelId="{29702397-2255-4E28-BEA3-BC5FDADE570F}" type="pres">
      <dgm:prSet presAssocID="{44BB9186-6851-47FC-AD27-A61235A2D135}" presName="spaceRect" presStyleCnt="0"/>
      <dgm:spPr/>
    </dgm:pt>
    <dgm:pt modelId="{38A6A28E-058E-42C8-B75A-6684F399CB71}" type="pres">
      <dgm:prSet presAssocID="{44BB9186-6851-47FC-AD27-A61235A2D135}" presName="parTx" presStyleLbl="revTx" presStyleIdx="0" presStyleCnt="6" custLinFactNeighborX="-11375">
        <dgm:presLayoutVars>
          <dgm:chMax val="0"/>
          <dgm:chPref val="0"/>
        </dgm:presLayoutVars>
      </dgm:prSet>
      <dgm:spPr/>
    </dgm:pt>
    <dgm:pt modelId="{398FA9CB-ACC7-4130-A409-BB24DD74DCD6}" type="pres">
      <dgm:prSet presAssocID="{BF61C067-D73D-4801-B25F-BB498B51C613}" presName="sibTrans" presStyleCnt="0"/>
      <dgm:spPr/>
    </dgm:pt>
    <dgm:pt modelId="{894FB60A-9B6B-4440-B4FE-ADB9204419ED}" type="pres">
      <dgm:prSet presAssocID="{95695BDD-702F-4367-A9D4-91ED6D1F7976}" presName="compNode" presStyleCnt="0"/>
      <dgm:spPr/>
    </dgm:pt>
    <dgm:pt modelId="{633E5F71-2233-48C1-AA16-251CD8B97C7B}" type="pres">
      <dgm:prSet presAssocID="{95695BDD-702F-4367-A9D4-91ED6D1F7976}" presName="bgRect" presStyleLbl="bgShp" presStyleIdx="1" presStyleCnt="6" custLinFactNeighborY="539"/>
      <dgm:spPr>
        <a:solidFill>
          <a:srgbClr val="C0167A"/>
        </a:solidFill>
      </dgm:spPr>
    </dgm:pt>
    <dgm:pt modelId="{A7149008-E3E7-4BE2-9FC7-093F9BDF1136}" type="pres">
      <dgm:prSet presAssocID="{95695BDD-702F-4367-A9D4-91ED6D1F7976}" presName="iconRect" presStyleLbl="node1" presStyleIdx="1" presStyleCnt="6"/>
      <dgm:spPr>
        <a:noFill/>
        <a:ln>
          <a:noFill/>
        </a:ln>
      </dgm:spPr>
    </dgm:pt>
    <dgm:pt modelId="{A99B824A-9859-4BB6-8A50-1D64BA3E682E}" type="pres">
      <dgm:prSet presAssocID="{95695BDD-702F-4367-A9D4-91ED6D1F7976}" presName="spaceRect" presStyleCnt="0"/>
      <dgm:spPr/>
    </dgm:pt>
    <dgm:pt modelId="{70799D9C-3EAC-44C9-9429-1D4C52C360D9}" type="pres">
      <dgm:prSet presAssocID="{95695BDD-702F-4367-A9D4-91ED6D1F7976}" presName="parTx" presStyleLbl="revTx" presStyleIdx="1" presStyleCnt="6" custLinFactNeighborX="-10885" custLinFactNeighborY="-780">
        <dgm:presLayoutVars>
          <dgm:chMax val="0"/>
          <dgm:chPref val="0"/>
        </dgm:presLayoutVars>
      </dgm:prSet>
      <dgm:spPr/>
    </dgm:pt>
    <dgm:pt modelId="{0B1617CE-FAF3-430E-98F1-D3588C549D20}" type="pres">
      <dgm:prSet presAssocID="{AC0DF4B7-48CA-414F-A59E-BE78B288C674}" presName="sibTrans" presStyleCnt="0"/>
      <dgm:spPr/>
    </dgm:pt>
    <dgm:pt modelId="{E3563CE4-3E3B-4ECA-9EDE-A718E580CCE8}" type="pres">
      <dgm:prSet presAssocID="{BA82CEAB-D250-49BE-99DF-169DF2CF7C59}" presName="compNode" presStyleCnt="0"/>
      <dgm:spPr/>
    </dgm:pt>
    <dgm:pt modelId="{55308513-7676-4640-A388-7CC793F95483}" type="pres">
      <dgm:prSet presAssocID="{BA82CEAB-D250-49BE-99DF-169DF2CF7C59}" presName="bgRect" presStyleLbl="bgShp" presStyleIdx="2" presStyleCnt="6" custLinFactNeighborY="3131"/>
      <dgm:spPr>
        <a:solidFill>
          <a:srgbClr val="C0167A"/>
        </a:solidFill>
      </dgm:spPr>
    </dgm:pt>
    <dgm:pt modelId="{80B7C19C-75A8-4081-AAA8-4611D1B9F720}" type="pres">
      <dgm:prSet presAssocID="{BA82CEAB-D250-49BE-99DF-169DF2CF7C59}" presName="iconRect" presStyleLbl="node1" presStyleIdx="2" presStyleCnt="6"/>
      <dgm:spPr>
        <a:noFill/>
        <a:ln>
          <a:noFill/>
        </a:ln>
      </dgm:spPr>
    </dgm:pt>
    <dgm:pt modelId="{F503715A-EFFA-48FE-B545-7CF03FC2058A}" type="pres">
      <dgm:prSet presAssocID="{BA82CEAB-D250-49BE-99DF-169DF2CF7C59}" presName="spaceRect" presStyleCnt="0"/>
      <dgm:spPr/>
    </dgm:pt>
    <dgm:pt modelId="{F7F4E861-7728-4FA7-99CE-072252840104}" type="pres">
      <dgm:prSet presAssocID="{BA82CEAB-D250-49BE-99DF-169DF2CF7C59}" presName="parTx" presStyleLbl="revTx" presStyleIdx="2" presStyleCnt="6" custLinFactNeighborX="-11133">
        <dgm:presLayoutVars>
          <dgm:chMax val="0"/>
          <dgm:chPref val="0"/>
        </dgm:presLayoutVars>
      </dgm:prSet>
      <dgm:spPr/>
    </dgm:pt>
    <dgm:pt modelId="{E4AFBF69-5D91-42C2-B0CC-7581E089106C}" type="pres">
      <dgm:prSet presAssocID="{9CF3488C-FDFB-4AE4-B03F-5B311417166A}" presName="sibTrans" presStyleCnt="0"/>
      <dgm:spPr/>
    </dgm:pt>
    <dgm:pt modelId="{B8DD1B08-24C5-4864-9678-7D3A966566DF}" type="pres">
      <dgm:prSet presAssocID="{57D88858-A248-4388-8D0F-0F9C94E9E4C0}" presName="compNode" presStyleCnt="0"/>
      <dgm:spPr/>
    </dgm:pt>
    <dgm:pt modelId="{621C4823-A4B8-4D0C-9CA6-2EEF67ED65B0}" type="pres">
      <dgm:prSet presAssocID="{57D88858-A248-4388-8D0F-0F9C94E9E4C0}" presName="bgRect" presStyleLbl="bgShp" presStyleIdx="3" presStyleCnt="6" custLinFactNeighborY="-1778"/>
      <dgm:spPr>
        <a:solidFill>
          <a:srgbClr val="C0167A"/>
        </a:solidFill>
      </dgm:spPr>
    </dgm:pt>
    <dgm:pt modelId="{05B6F92B-B396-4502-82B6-6E359374949A}" type="pres">
      <dgm:prSet presAssocID="{57D88858-A248-4388-8D0F-0F9C94E9E4C0}" presName="iconRect" presStyleLbl="node1" presStyleIdx="3" presStyleCnt="6"/>
      <dgm:spPr>
        <a:noFill/>
        <a:ln>
          <a:noFill/>
        </a:ln>
      </dgm:spPr>
    </dgm:pt>
    <dgm:pt modelId="{10D683DB-CA51-4182-9A81-E71B987573E2}" type="pres">
      <dgm:prSet presAssocID="{57D88858-A248-4388-8D0F-0F9C94E9E4C0}" presName="spaceRect" presStyleCnt="0"/>
      <dgm:spPr/>
    </dgm:pt>
    <dgm:pt modelId="{A89D7AE1-0E00-421B-980D-88C3830B3D9A}" type="pres">
      <dgm:prSet presAssocID="{57D88858-A248-4388-8D0F-0F9C94E9E4C0}" presName="parTx" presStyleLbl="revTx" presStyleIdx="3" presStyleCnt="6" custLinFactNeighborX="-11372" custLinFactNeighborY="3374">
        <dgm:presLayoutVars>
          <dgm:chMax val="0"/>
          <dgm:chPref val="0"/>
        </dgm:presLayoutVars>
      </dgm:prSet>
      <dgm:spPr/>
    </dgm:pt>
    <dgm:pt modelId="{853849A0-94EF-4817-809F-15BFE5EE443F}" type="pres">
      <dgm:prSet presAssocID="{17E1E955-007E-4F1A-AB3C-36176EEA9267}" presName="sibTrans" presStyleCnt="0"/>
      <dgm:spPr/>
    </dgm:pt>
    <dgm:pt modelId="{D8EB2D87-11E3-4390-9813-4952AC41553F}" type="pres">
      <dgm:prSet presAssocID="{42216164-542E-4D84-85A4-7886CBB01A52}" presName="compNode" presStyleCnt="0"/>
      <dgm:spPr/>
    </dgm:pt>
    <dgm:pt modelId="{A6544A4E-655E-4AF0-86AE-9C289E85B5AF}" type="pres">
      <dgm:prSet presAssocID="{42216164-542E-4D84-85A4-7886CBB01A52}" presName="bgRect" presStyleLbl="bgShp" presStyleIdx="4" presStyleCnt="6" custLinFactNeighborY="-5327"/>
      <dgm:spPr>
        <a:solidFill>
          <a:srgbClr val="C0167A"/>
        </a:solidFill>
      </dgm:spPr>
    </dgm:pt>
    <dgm:pt modelId="{C98AF0A4-CDB0-41CF-A585-7FEF7CFD8CAA}" type="pres">
      <dgm:prSet presAssocID="{42216164-542E-4D84-85A4-7886CBB01A52}" presName="iconRect" presStyleLbl="node1" presStyleIdx="4" presStyleCnt="6"/>
      <dgm:spPr>
        <a:noFill/>
        <a:ln>
          <a:noFill/>
        </a:ln>
      </dgm:spPr>
    </dgm:pt>
    <dgm:pt modelId="{5ED20E5C-0001-481C-9387-700597DF5B43}" type="pres">
      <dgm:prSet presAssocID="{42216164-542E-4D84-85A4-7886CBB01A52}" presName="spaceRect" presStyleCnt="0"/>
      <dgm:spPr/>
    </dgm:pt>
    <dgm:pt modelId="{ECBD3ED5-76E7-4EC9-8905-6BDACB09A872}" type="pres">
      <dgm:prSet presAssocID="{42216164-542E-4D84-85A4-7886CBB01A52}" presName="parTx" presStyleLbl="revTx" presStyleIdx="4" presStyleCnt="6" custLinFactNeighborX="-11135">
        <dgm:presLayoutVars>
          <dgm:chMax val="0"/>
          <dgm:chPref val="0"/>
        </dgm:presLayoutVars>
      </dgm:prSet>
      <dgm:spPr/>
    </dgm:pt>
    <dgm:pt modelId="{4F8816F6-9DE3-4353-B5FC-28473560C00E}" type="pres">
      <dgm:prSet presAssocID="{F5215D4E-8A1A-4965-9EFC-0BC0DBD7AD3D}" presName="sibTrans" presStyleCnt="0"/>
      <dgm:spPr/>
    </dgm:pt>
    <dgm:pt modelId="{7A735A1B-2C8E-4865-9B8E-31B55CAE0FE4}" type="pres">
      <dgm:prSet presAssocID="{49B718E8-0585-4CA9-9E0F-B89A45CAD160}" presName="compNode" presStyleCnt="0"/>
      <dgm:spPr/>
    </dgm:pt>
    <dgm:pt modelId="{C12E7BC5-0309-4CA5-9A43-8C4273B130CC}" type="pres">
      <dgm:prSet presAssocID="{49B718E8-0585-4CA9-9E0F-B89A45CAD160}" presName="bgRect" presStyleLbl="bgShp" presStyleIdx="5" presStyleCnt="6" custLinFactNeighborY="-10656"/>
      <dgm:spPr>
        <a:solidFill>
          <a:srgbClr val="C0167A"/>
        </a:solidFill>
      </dgm:spPr>
    </dgm:pt>
    <dgm:pt modelId="{130FF872-5399-4806-8B7E-89188550123D}" type="pres">
      <dgm:prSet presAssocID="{49B718E8-0585-4CA9-9E0F-B89A45CAD160}" presName="iconRect" presStyleLbl="node1" presStyleIdx="5" presStyleCnt="6"/>
      <dgm:spPr>
        <a:noFill/>
        <a:ln>
          <a:noFill/>
        </a:ln>
      </dgm:spPr>
    </dgm:pt>
    <dgm:pt modelId="{D7FE2CFF-C505-431E-B1DD-3043274F2B8E}" type="pres">
      <dgm:prSet presAssocID="{49B718E8-0585-4CA9-9E0F-B89A45CAD160}" presName="spaceRect" presStyleCnt="0"/>
      <dgm:spPr/>
    </dgm:pt>
    <dgm:pt modelId="{F8EBB8A8-4466-428B-93F3-188B0E913199}" type="pres">
      <dgm:prSet presAssocID="{49B718E8-0585-4CA9-9E0F-B89A45CAD160}" presName="parTx" presStyleLbl="revTx" presStyleIdx="5" presStyleCnt="6" custLinFactNeighborX="-10897">
        <dgm:presLayoutVars>
          <dgm:chMax val="0"/>
          <dgm:chPref val="0"/>
        </dgm:presLayoutVars>
      </dgm:prSet>
      <dgm:spPr/>
    </dgm:pt>
  </dgm:ptLst>
  <dgm:cxnLst>
    <dgm:cxn modelId="{138F6C0F-2482-410D-A668-FB50FAA09AD9}" srcId="{252EC1A3-D7A6-4EB4-BC3E-980A3AD86FAA}" destId="{95695BDD-702F-4367-A9D4-91ED6D1F7976}" srcOrd="1" destOrd="0" parTransId="{140FBCF3-6DF9-462B-9140-5FFC5EAFD106}" sibTransId="{AC0DF4B7-48CA-414F-A59E-BE78B288C674}"/>
    <dgm:cxn modelId="{DD82B41E-A679-4B8D-9B8B-FC67FFB59717}" type="presOf" srcId="{57D88858-A248-4388-8D0F-0F9C94E9E4C0}" destId="{A89D7AE1-0E00-421B-980D-88C3830B3D9A}" srcOrd="0" destOrd="0" presId="urn:microsoft.com/office/officeart/2018/2/layout/IconVerticalSolidList"/>
    <dgm:cxn modelId="{E05AA935-292F-47FB-B2AE-B8966B3597B2}" type="presOf" srcId="{44BB9186-6851-47FC-AD27-A61235A2D135}" destId="{38A6A28E-058E-42C8-B75A-6684F399CB71}" srcOrd="0" destOrd="0" presId="urn:microsoft.com/office/officeart/2018/2/layout/IconVerticalSolidList"/>
    <dgm:cxn modelId="{21934538-72C1-4BBD-AC8B-CC36511291CB}" srcId="{252EC1A3-D7A6-4EB4-BC3E-980A3AD86FAA}" destId="{42216164-542E-4D84-85A4-7886CBB01A52}" srcOrd="4" destOrd="0" parTransId="{7BDE2C70-6531-4460-BC79-A6C14C14C14F}" sibTransId="{F5215D4E-8A1A-4965-9EFC-0BC0DBD7AD3D}"/>
    <dgm:cxn modelId="{88389D3B-6E26-43EF-B1C5-14CC8A58646F}" srcId="{252EC1A3-D7A6-4EB4-BC3E-980A3AD86FAA}" destId="{BA82CEAB-D250-49BE-99DF-169DF2CF7C59}" srcOrd="2" destOrd="0" parTransId="{048F7243-550F-4DB7-AC9C-202D1BB2E8F6}" sibTransId="{9CF3488C-FDFB-4AE4-B03F-5B311417166A}"/>
    <dgm:cxn modelId="{8B1F073D-BC1A-4E79-8A10-C53E3F94636E}" type="presOf" srcId="{252EC1A3-D7A6-4EB4-BC3E-980A3AD86FAA}" destId="{792A7833-52DD-4768-9D65-E7EE78B0C725}" srcOrd="0" destOrd="0" presId="urn:microsoft.com/office/officeart/2018/2/layout/IconVerticalSolidList"/>
    <dgm:cxn modelId="{A21AE542-08B5-4BE6-AF43-3E011E8D256C}" type="presOf" srcId="{BA82CEAB-D250-49BE-99DF-169DF2CF7C59}" destId="{F7F4E861-7728-4FA7-99CE-072252840104}" srcOrd="0" destOrd="0" presId="urn:microsoft.com/office/officeart/2018/2/layout/IconVerticalSolidList"/>
    <dgm:cxn modelId="{7D3A9F49-0750-4DEC-A402-FB42956D45DA}" type="presOf" srcId="{49B718E8-0585-4CA9-9E0F-B89A45CAD160}" destId="{F8EBB8A8-4466-428B-93F3-188B0E913199}" srcOrd="0" destOrd="0" presId="urn:microsoft.com/office/officeart/2018/2/layout/IconVerticalSolidList"/>
    <dgm:cxn modelId="{0AEF6870-4A43-485A-B72B-4C1AD3D1743F}" type="presOf" srcId="{42216164-542E-4D84-85A4-7886CBB01A52}" destId="{ECBD3ED5-76E7-4EC9-8905-6BDACB09A872}" srcOrd="0" destOrd="0" presId="urn:microsoft.com/office/officeart/2018/2/layout/IconVerticalSolidList"/>
    <dgm:cxn modelId="{A099615A-9509-4C5C-AF0F-561A0C4262E3}" srcId="{252EC1A3-D7A6-4EB4-BC3E-980A3AD86FAA}" destId="{57D88858-A248-4388-8D0F-0F9C94E9E4C0}" srcOrd="3" destOrd="0" parTransId="{49D7A958-1586-4823-936B-492C8E4F9637}" sibTransId="{17E1E955-007E-4F1A-AB3C-36176EEA9267}"/>
    <dgm:cxn modelId="{A1000AA6-D1F6-4D48-B6E8-E7C0123A2235}" srcId="{252EC1A3-D7A6-4EB4-BC3E-980A3AD86FAA}" destId="{49B718E8-0585-4CA9-9E0F-B89A45CAD160}" srcOrd="5" destOrd="0" parTransId="{94001BE8-1147-48C4-B162-D2FC943B0DF0}" sibTransId="{91CDF02A-A49A-4963-8177-730AA6BF4294}"/>
    <dgm:cxn modelId="{A40A03C8-0F4B-46F1-B403-D3874DFF9E0F}" type="presOf" srcId="{95695BDD-702F-4367-A9D4-91ED6D1F7976}" destId="{70799D9C-3EAC-44C9-9429-1D4C52C360D9}" srcOrd="0" destOrd="0" presId="urn:microsoft.com/office/officeart/2018/2/layout/IconVerticalSolidList"/>
    <dgm:cxn modelId="{27DFE7D1-2E19-4484-BC47-4A34E9686A50}" srcId="{252EC1A3-D7A6-4EB4-BC3E-980A3AD86FAA}" destId="{44BB9186-6851-47FC-AD27-A61235A2D135}" srcOrd="0" destOrd="0" parTransId="{A64A4051-18A4-4DBE-AACB-60D698FECF2F}" sibTransId="{BF61C067-D73D-4801-B25F-BB498B51C613}"/>
    <dgm:cxn modelId="{27412C17-B0F1-42A7-AADC-B0FAA9B610DF}" type="presParOf" srcId="{792A7833-52DD-4768-9D65-E7EE78B0C725}" destId="{E230341E-2156-4DE2-8D8D-DD21033ED3C2}" srcOrd="0" destOrd="0" presId="urn:microsoft.com/office/officeart/2018/2/layout/IconVerticalSolidList"/>
    <dgm:cxn modelId="{2C8439DD-B27C-4192-81B8-5BD4C26451FA}" type="presParOf" srcId="{E230341E-2156-4DE2-8D8D-DD21033ED3C2}" destId="{F85C39BD-2BB5-48DC-91E3-48E53A274A24}" srcOrd="0" destOrd="0" presId="urn:microsoft.com/office/officeart/2018/2/layout/IconVerticalSolidList"/>
    <dgm:cxn modelId="{B1071A23-E4FF-46D4-AA56-CB6ED8BF968A}" type="presParOf" srcId="{E230341E-2156-4DE2-8D8D-DD21033ED3C2}" destId="{115AD265-E42D-4CBF-A651-EF027B3D3F60}" srcOrd="1" destOrd="0" presId="urn:microsoft.com/office/officeart/2018/2/layout/IconVerticalSolidList"/>
    <dgm:cxn modelId="{D64169DB-59FE-43E7-8872-DE70391DF1CB}" type="presParOf" srcId="{E230341E-2156-4DE2-8D8D-DD21033ED3C2}" destId="{29702397-2255-4E28-BEA3-BC5FDADE570F}" srcOrd="2" destOrd="0" presId="urn:microsoft.com/office/officeart/2018/2/layout/IconVerticalSolidList"/>
    <dgm:cxn modelId="{79B1EDA8-E5A3-4394-80A6-69193EFF12E6}" type="presParOf" srcId="{E230341E-2156-4DE2-8D8D-DD21033ED3C2}" destId="{38A6A28E-058E-42C8-B75A-6684F399CB71}" srcOrd="3" destOrd="0" presId="urn:microsoft.com/office/officeart/2018/2/layout/IconVerticalSolidList"/>
    <dgm:cxn modelId="{436F4771-1B34-4B2D-976C-F2B9166E6C6D}" type="presParOf" srcId="{792A7833-52DD-4768-9D65-E7EE78B0C725}" destId="{398FA9CB-ACC7-4130-A409-BB24DD74DCD6}" srcOrd="1" destOrd="0" presId="urn:microsoft.com/office/officeart/2018/2/layout/IconVerticalSolidList"/>
    <dgm:cxn modelId="{1789D568-AE7F-43F3-9EDF-FAE6927FAC68}" type="presParOf" srcId="{792A7833-52DD-4768-9D65-E7EE78B0C725}" destId="{894FB60A-9B6B-4440-B4FE-ADB9204419ED}" srcOrd="2" destOrd="0" presId="urn:microsoft.com/office/officeart/2018/2/layout/IconVerticalSolidList"/>
    <dgm:cxn modelId="{FC20F10D-CE55-4F63-8C79-0DC06C4A0BAF}" type="presParOf" srcId="{894FB60A-9B6B-4440-B4FE-ADB9204419ED}" destId="{633E5F71-2233-48C1-AA16-251CD8B97C7B}" srcOrd="0" destOrd="0" presId="urn:microsoft.com/office/officeart/2018/2/layout/IconVerticalSolidList"/>
    <dgm:cxn modelId="{52DE155E-9A33-44B7-8D7E-B23A94A13774}" type="presParOf" srcId="{894FB60A-9B6B-4440-B4FE-ADB9204419ED}" destId="{A7149008-E3E7-4BE2-9FC7-093F9BDF1136}" srcOrd="1" destOrd="0" presId="urn:microsoft.com/office/officeart/2018/2/layout/IconVerticalSolidList"/>
    <dgm:cxn modelId="{8BE83F0C-06FD-408A-B094-BC9D1A59E853}" type="presParOf" srcId="{894FB60A-9B6B-4440-B4FE-ADB9204419ED}" destId="{A99B824A-9859-4BB6-8A50-1D64BA3E682E}" srcOrd="2" destOrd="0" presId="urn:microsoft.com/office/officeart/2018/2/layout/IconVerticalSolidList"/>
    <dgm:cxn modelId="{5F8BCF66-6A21-40EB-928D-D2F26D7FAA0D}" type="presParOf" srcId="{894FB60A-9B6B-4440-B4FE-ADB9204419ED}" destId="{70799D9C-3EAC-44C9-9429-1D4C52C360D9}" srcOrd="3" destOrd="0" presId="urn:microsoft.com/office/officeart/2018/2/layout/IconVerticalSolidList"/>
    <dgm:cxn modelId="{CA0204BF-C9E4-4309-9429-9B821C4A150C}" type="presParOf" srcId="{792A7833-52DD-4768-9D65-E7EE78B0C725}" destId="{0B1617CE-FAF3-430E-98F1-D3588C549D20}" srcOrd="3" destOrd="0" presId="urn:microsoft.com/office/officeart/2018/2/layout/IconVerticalSolidList"/>
    <dgm:cxn modelId="{5A4029A0-53FD-4A13-AF7F-6F18D3D59D44}" type="presParOf" srcId="{792A7833-52DD-4768-9D65-E7EE78B0C725}" destId="{E3563CE4-3E3B-4ECA-9EDE-A718E580CCE8}" srcOrd="4" destOrd="0" presId="urn:microsoft.com/office/officeart/2018/2/layout/IconVerticalSolidList"/>
    <dgm:cxn modelId="{C1F203F7-4FFE-46A7-AB97-9664C4931B3C}" type="presParOf" srcId="{E3563CE4-3E3B-4ECA-9EDE-A718E580CCE8}" destId="{55308513-7676-4640-A388-7CC793F95483}" srcOrd="0" destOrd="0" presId="urn:microsoft.com/office/officeart/2018/2/layout/IconVerticalSolidList"/>
    <dgm:cxn modelId="{6EA8C80D-5991-48D9-99B3-80ABBC89F571}" type="presParOf" srcId="{E3563CE4-3E3B-4ECA-9EDE-A718E580CCE8}" destId="{80B7C19C-75A8-4081-AAA8-4611D1B9F720}" srcOrd="1" destOrd="0" presId="urn:microsoft.com/office/officeart/2018/2/layout/IconVerticalSolidList"/>
    <dgm:cxn modelId="{19505750-B9E5-465C-A1F6-E1CA7D7F910E}" type="presParOf" srcId="{E3563CE4-3E3B-4ECA-9EDE-A718E580CCE8}" destId="{F503715A-EFFA-48FE-B545-7CF03FC2058A}" srcOrd="2" destOrd="0" presId="urn:microsoft.com/office/officeart/2018/2/layout/IconVerticalSolidList"/>
    <dgm:cxn modelId="{843CC1B1-19CD-4AB5-8D4E-55AA15B0E469}" type="presParOf" srcId="{E3563CE4-3E3B-4ECA-9EDE-A718E580CCE8}" destId="{F7F4E861-7728-4FA7-99CE-072252840104}" srcOrd="3" destOrd="0" presId="urn:microsoft.com/office/officeart/2018/2/layout/IconVerticalSolidList"/>
    <dgm:cxn modelId="{13AE705F-2BC8-4ED1-BAF0-3D3FEBEAC883}" type="presParOf" srcId="{792A7833-52DD-4768-9D65-E7EE78B0C725}" destId="{E4AFBF69-5D91-42C2-B0CC-7581E089106C}" srcOrd="5" destOrd="0" presId="urn:microsoft.com/office/officeart/2018/2/layout/IconVerticalSolidList"/>
    <dgm:cxn modelId="{3E992F6B-8507-4442-BD7A-386857F3B3BE}" type="presParOf" srcId="{792A7833-52DD-4768-9D65-E7EE78B0C725}" destId="{B8DD1B08-24C5-4864-9678-7D3A966566DF}" srcOrd="6" destOrd="0" presId="urn:microsoft.com/office/officeart/2018/2/layout/IconVerticalSolidList"/>
    <dgm:cxn modelId="{4811080A-6950-457C-82AC-D94A91AA4AF1}" type="presParOf" srcId="{B8DD1B08-24C5-4864-9678-7D3A966566DF}" destId="{621C4823-A4B8-4D0C-9CA6-2EEF67ED65B0}" srcOrd="0" destOrd="0" presId="urn:microsoft.com/office/officeart/2018/2/layout/IconVerticalSolidList"/>
    <dgm:cxn modelId="{CE04033E-E3D2-4D7E-AC07-168718ABC48A}" type="presParOf" srcId="{B8DD1B08-24C5-4864-9678-7D3A966566DF}" destId="{05B6F92B-B396-4502-82B6-6E359374949A}" srcOrd="1" destOrd="0" presId="urn:microsoft.com/office/officeart/2018/2/layout/IconVerticalSolidList"/>
    <dgm:cxn modelId="{9435C321-020D-4002-A38A-801B6AA7C9A5}" type="presParOf" srcId="{B8DD1B08-24C5-4864-9678-7D3A966566DF}" destId="{10D683DB-CA51-4182-9A81-E71B987573E2}" srcOrd="2" destOrd="0" presId="urn:microsoft.com/office/officeart/2018/2/layout/IconVerticalSolidList"/>
    <dgm:cxn modelId="{E87F47B8-6CF9-4A58-998E-B1E6DDA6957F}" type="presParOf" srcId="{B8DD1B08-24C5-4864-9678-7D3A966566DF}" destId="{A89D7AE1-0E00-421B-980D-88C3830B3D9A}" srcOrd="3" destOrd="0" presId="urn:microsoft.com/office/officeart/2018/2/layout/IconVerticalSolidList"/>
    <dgm:cxn modelId="{6C9D1B4A-7D6F-4FDC-A940-187BC9AD4C2C}" type="presParOf" srcId="{792A7833-52DD-4768-9D65-E7EE78B0C725}" destId="{853849A0-94EF-4817-809F-15BFE5EE443F}" srcOrd="7" destOrd="0" presId="urn:microsoft.com/office/officeart/2018/2/layout/IconVerticalSolidList"/>
    <dgm:cxn modelId="{5D29FF0C-6364-4B24-B09D-2AECC894C739}" type="presParOf" srcId="{792A7833-52DD-4768-9D65-E7EE78B0C725}" destId="{D8EB2D87-11E3-4390-9813-4952AC41553F}" srcOrd="8" destOrd="0" presId="urn:microsoft.com/office/officeart/2018/2/layout/IconVerticalSolidList"/>
    <dgm:cxn modelId="{1304CA0D-77BB-402A-9CA7-B9565F0EF88D}" type="presParOf" srcId="{D8EB2D87-11E3-4390-9813-4952AC41553F}" destId="{A6544A4E-655E-4AF0-86AE-9C289E85B5AF}" srcOrd="0" destOrd="0" presId="urn:microsoft.com/office/officeart/2018/2/layout/IconVerticalSolidList"/>
    <dgm:cxn modelId="{71A25597-A641-41F7-930D-C852F998A7AC}" type="presParOf" srcId="{D8EB2D87-11E3-4390-9813-4952AC41553F}" destId="{C98AF0A4-CDB0-41CF-A585-7FEF7CFD8CAA}" srcOrd="1" destOrd="0" presId="urn:microsoft.com/office/officeart/2018/2/layout/IconVerticalSolidList"/>
    <dgm:cxn modelId="{93A4F392-5D37-42AE-A81B-8470D273E967}" type="presParOf" srcId="{D8EB2D87-11E3-4390-9813-4952AC41553F}" destId="{5ED20E5C-0001-481C-9387-700597DF5B43}" srcOrd="2" destOrd="0" presId="urn:microsoft.com/office/officeart/2018/2/layout/IconVerticalSolidList"/>
    <dgm:cxn modelId="{00004F29-01D3-4ED9-935A-E5AA7EB439E6}" type="presParOf" srcId="{D8EB2D87-11E3-4390-9813-4952AC41553F}" destId="{ECBD3ED5-76E7-4EC9-8905-6BDACB09A872}" srcOrd="3" destOrd="0" presId="urn:microsoft.com/office/officeart/2018/2/layout/IconVerticalSolidList"/>
    <dgm:cxn modelId="{73B9FF3A-D3A6-4C5E-8D46-0B83A85E1F43}" type="presParOf" srcId="{792A7833-52DD-4768-9D65-E7EE78B0C725}" destId="{4F8816F6-9DE3-4353-B5FC-28473560C00E}" srcOrd="9" destOrd="0" presId="urn:microsoft.com/office/officeart/2018/2/layout/IconVerticalSolidList"/>
    <dgm:cxn modelId="{EA30455C-F5CE-45BD-B580-70CEFE6EAEC6}" type="presParOf" srcId="{792A7833-52DD-4768-9D65-E7EE78B0C725}" destId="{7A735A1B-2C8E-4865-9B8E-31B55CAE0FE4}" srcOrd="10" destOrd="0" presId="urn:microsoft.com/office/officeart/2018/2/layout/IconVerticalSolidList"/>
    <dgm:cxn modelId="{BFFC8D0B-F731-48AB-BF1C-07D59162BF15}" type="presParOf" srcId="{7A735A1B-2C8E-4865-9B8E-31B55CAE0FE4}" destId="{C12E7BC5-0309-4CA5-9A43-8C4273B130CC}" srcOrd="0" destOrd="0" presId="urn:microsoft.com/office/officeart/2018/2/layout/IconVerticalSolidList"/>
    <dgm:cxn modelId="{4A963869-91E7-42E9-999A-79A6FBF6B9A2}" type="presParOf" srcId="{7A735A1B-2C8E-4865-9B8E-31B55CAE0FE4}" destId="{130FF872-5399-4806-8B7E-89188550123D}" srcOrd="1" destOrd="0" presId="urn:microsoft.com/office/officeart/2018/2/layout/IconVerticalSolidList"/>
    <dgm:cxn modelId="{C601BF0E-1202-460A-9F96-B844ECF871E6}" type="presParOf" srcId="{7A735A1B-2C8E-4865-9B8E-31B55CAE0FE4}" destId="{D7FE2CFF-C505-431E-B1DD-3043274F2B8E}" srcOrd="2" destOrd="0" presId="urn:microsoft.com/office/officeart/2018/2/layout/IconVerticalSolidList"/>
    <dgm:cxn modelId="{79EFCADD-FD0E-4858-9F47-23C96DBCFEDC}" type="presParOf" srcId="{7A735A1B-2C8E-4865-9B8E-31B55CAE0FE4}" destId="{F8EBB8A8-4466-428B-93F3-188B0E9131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2EC1A3-D7A6-4EB4-BC3E-980A3AD86FA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4BB9186-6851-47FC-AD27-A61235A2D135}">
      <dgm:prSet/>
      <dgm:spPr/>
      <dgm:t>
        <a:bodyPr/>
        <a:lstStyle/>
        <a:p>
          <a:r>
            <a:rPr lang="en-US" b="1" dirty="0">
              <a:solidFill>
                <a:schemeClr val="bg1"/>
              </a:solidFill>
              <a:latin typeface="Times New Roman" panose="02020603050405020304" pitchFamily="18" charset="0"/>
              <a:cs typeface="Times New Roman" panose="02020603050405020304" pitchFamily="18" charset="0"/>
            </a:rPr>
            <a:t>Benefits of Pothole Classification for Roads</a:t>
          </a:r>
          <a:endParaRPr lang="en-US" dirty="0">
            <a:solidFill>
              <a:schemeClr val="bg1"/>
            </a:solidFill>
          </a:endParaRPr>
        </a:p>
      </dgm:t>
    </dgm:pt>
    <dgm:pt modelId="{A64A4051-18A4-4DBE-AACB-60D698FECF2F}" type="parTrans" cxnId="{27DFE7D1-2E19-4484-BC47-4A34E9686A50}">
      <dgm:prSet/>
      <dgm:spPr/>
      <dgm:t>
        <a:bodyPr/>
        <a:lstStyle/>
        <a:p>
          <a:endParaRPr lang="en-US"/>
        </a:p>
      </dgm:t>
    </dgm:pt>
    <dgm:pt modelId="{BF61C067-D73D-4801-B25F-BB498B51C613}" type="sibTrans" cxnId="{27DFE7D1-2E19-4484-BC47-4A34E9686A50}">
      <dgm:prSet/>
      <dgm:spPr/>
      <dgm:t>
        <a:bodyPr/>
        <a:lstStyle/>
        <a:p>
          <a:endParaRPr lang="en-US"/>
        </a:p>
      </dgm:t>
    </dgm:pt>
    <dgm:pt modelId="{95695BDD-702F-4367-A9D4-91ED6D1F7976}">
      <dgm:prSet/>
      <dgm:spPr/>
      <dgm:t>
        <a:bodyPr/>
        <a:lstStyle/>
        <a:p>
          <a:r>
            <a:rPr lang="en-US" b="1" dirty="0">
              <a:solidFill>
                <a:schemeClr val="bg1"/>
              </a:solidFill>
              <a:effectLst/>
              <a:latin typeface="Times New Roman" panose="02020603050405020304" pitchFamily="18" charset="0"/>
              <a:ea typeface="Times New Roman" panose="02020603050405020304" pitchFamily="18" charset="0"/>
            </a:rPr>
            <a:t>Tips to Minimize Pothole Damage</a:t>
          </a:r>
          <a:endParaRPr lang="en-US" dirty="0">
            <a:solidFill>
              <a:schemeClr val="bg1"/>
            </a:solidFill>
          </a:endParaRPr>
        </a:p>
      </dgm:t>
    </dgm:pt>
    <dgm:pt modelId="{140FBCF3-6DF9-462B-9140-5FFC5EAFD106}" type="parTrans" cxnId="{138F6C0F-2482-410D-A668-FB50FAA09AD9}">
      <dgm:prSet/>
      <dgm:spPr/>
      <dgm:t>
        <a:bodyPr/>
        <a:lstStyle/>
        <a:p>
          <a:endParaRPr lang="en-US"/>
        </a:p>
      </dgm:t>
    </dgm:pt>
    <dgm:pt modelId="{AC0DF4B7-48CA-414F-A59E-BE78B288C674}" type="sibTrans" cxnId="{138F6C0F-2482-410D-A668-FB50FAA09AD9}">
      <dgm:prSet/>
      <dgm:spPr/>
      <dgm:t>
        <a:bodyPr/>
        <a:lstStyle/>
        <a:p>
          <a:endParaRPr lang="en-US"/>
        </a:p>
      </dgm:t>
    </dgm:pt>
    <dgm:pt modelId="{BA82CEAB-D250-49BE-99DF-169DF2CF7C59}">
      <dgm:prSet/>
      <dgm:spPr/>
      <dgm:t>
        <a:bodyPr/>
        <a:lstStyle/>
        <a:p>
          <a:r>
            <a:rPr lang="en-US" b="1" dirty="0">
              <a:solidFill>
                <a:schemeClr val="bg1"/>
              </a:solidFill>
              <a:effectLst/>
              <a:latin typeface="Times New Roman" panose="02020603050405020304" pitchFamily="18" charset="0"/>
              <a:cs typeface="Times New Roman" panose="02020603050405020304" pitchFamily="18" charset="0"/>
            </a:rPr>
            <a:t>What is a car sensor?</a:t>
          </a:r>
          <a:endParaRPr lang="en-US" b="1" dirty="0">
            <a:solidFill>
              <a:schemeClr val="bg1"/>
            </a:solidFill>
            <a:latin typeface="Times New Roman" panose="02020603050405020304" pitchFamily="18" charset="0"/>
            <a:cs typeface="Times New Roman" panose="02020603050405020304" pitchFamily="18" charset="0"/>
          </a:endParaRPr>
        </a:p>
      </dgm:t>
    </dgm:pt>
    <dgm:pt modelId="{048F7243-550F-4DB7-AC9C-202D1BB2E8F6}" type="parTrans" cxnId="{88389D3B-6E26-43EF-B1C5-14CC8A58646F}">
      <dgm:prSet/>
      <dgm:spPr/>
      <dgm:t>
        <a:bodyPr/>
        <a:lstStyle/>
        <a:p>
          <a:endParaRPr lang="en-US"/>
        </a:p>
      </dgm:t>
    </dgm:pt>
    <dgm:pt modelId="{9CF3488C-FDFB-4AE4-B03F-5B311417166A}" type="sibTrans" cxnId="{88389D3B-6E26-43EF-B1C5-14CC8A58646F}">
      <dgm:prSet/>
      <dgm:spPr/>
      <dgm:t>
        <a:bodyPr/>
        <a:lstStyle/>
        <a:p>
          <a:endParaRPr lang="en-US"/>
        </a:p>
      </dgm:t>
    </dgm:pt>
    <dgm:pt modelId="{57D88858-A248-4388-8D0F-0F9C94E9E4C0}">
      <dgm:prSet/>
      <dgm:spPr/>
      <dgm:t>
        <a:bodyPr/>
        <a:lstStyle/>
        <a:p>
          <a:endParaRPr lang="en-US" dirty="0">
            <a:solidFill>
              <a:schemeClr val="bg1"/>
            </a:solidFill>
          </a:endParaRPr>
        </a:p>
      </dgm:t>
    </dgm:pt>
    <dgm:pt modelId="{49D7A958-1586-4823-936B-492C8E4F9637}" type="parTrans" cxnId="{A099615A-9509-4C5C-AF0F-561A0C4262E3}">
      <dgm:prSet/>
      <dgm:spPr/>
      <dgm:t>
        <a:bodyPr/>
        <a:lstStyle/>
        <a:p>
          <a:endParaRPr lang="en-US"/>
        </a:p>
      </dgm:t>
    </dgm:pt>
    <dgm:pt modelId="{17E1E955-007E-4F1A-AB3C-36176EEA9267}" type="sibTrans" cxnId="{A099615A-9509-4C5C-AF0F-561A0C4262E3}">
      <dgm:prSet/>
      <dgm:spPr/>
      <dgm:t>
        <a:bodyPr/>
        <a:lstStyle/>
        <a:p>
          <a:endParaRPr lang="en-US"/>
        </a:p>
      </dgm:t>
    </dgm:pt>
    <dgm:pt modelId="{42216164-542E-4D84-85A4-7886CBB01A52}">
      <dgm:prSet/>
      <dgm:spPr/>
      <dgm:t>
        <a:bodyPr/>
        <a:lstStyle/>
        <a:p>
          <a:endParaRPr lang="en-US" dirty="0">
            <a:solidFill>
              <a:schemeClr val="bg1"/>
            </a:solidFill>
          </a:endParaRPr>
        </a:p>
      </dgm:t>
    </dgm:pt>
    <dgm:pt modelId="{7BDE2C70-6531-4460-BC79-A6C14C14C14F}" type="parTrans" cxnId="{21934538-72C1-4BBD-AC8B-CC36511291CB}">
      <dgm:prSet/>
      <dgm:spPr/>
      <dgm:t>
        <a:bodyPr/>
        <a:lstStyle/>
        <a:p>
          <a:endParaRPr lang="en-US"/>
        </a:p>
      </dgm:t>
    </dgm:pt>
    <dgm:pt modelId="{F5215D4E-8A1A-4965-9EFC-0BC0DBD7AD3D}" type="sibTrans" cxnId="{21934538-72C1-4BBD-AC8B-CC36511291CB}">
      <dgm:prSet/>
      <dgm:spPr/>
      <dgm:t>
        <a:bodyPr/>
        <a:lstStyle/>
        <a:p>
          <a:endParaRPr lang="en-US"/>
        </a:p>
      </dgm:t>
    </dgm:pt>
    <dgm:pt modelId="{49B718E8-0585-4CA9-9E0F-B89A45CAD160}">
      <dgm:prSet/>
      <dgm:spPr/>
      <dgm:t>
        <a:bodyPr/>
        <a:lstStyle/>
        <a:p>
          <a:endParaRPr lang="en-US" dirty="0">
            <a:solidFill>
              <a:schemeClr val="bg1"/>
            </a:solidFill>
          </a:endParaRPr>
        </a:p>
      </dgm:t>
    </dgm:pt>
    <dgm:pt modelId="{94001BE8-1147-48C4-B162-D2FC943B0DF0}" type="parTrans" cxnId="{A1000AA6-D1F6-4D48-B6E8-E7C0123A2235}">
      <dgm:prSet/>
      <dgm:spPr/>
      <dgm:t>
        <a:bodyPr/>
        <a:lstStyle/>
        <a:p>
          <a:endParaRPr lang="en-US"/>
        </a:p>
      </dgm:t>
    </dgm:pt>
    <dgm:pt modelId="{91CDF02A-A49A-4963-8177-730AA6BF4294}" type="sibTrans" cxnId="{A1000AA6-D1F6-4D48-B6E8-E7C0123A2235}">
      <dgm:prSet/>
      <dgm:spPr/>
      <dgm:t>
        <a:bodyPr/>
        <a:lstStyle/>
        <a:p>
          <a:endParaRPr lang="en-US"/>
        </a:p>
      </dgm:t>
    </dgm:pt>
    <dgm:pt modelId="{792A7833-52DD-4768-9D65-E7EE78B0C725}" type="pres">
      <dgm:prSet presAssocID="{252EC1A3-D7A6-4EB4-BC3E-980A3AD86FAA}" presName="root" presStyleCnt="0">
        <dgm:presLayoutVars>
          <dgm:dir/>
          <dgm:resizeHandles val="exact"/>
        </dgm:presLayoutVars>
      </dgm:prSet>
      <dgm:spPr/>
    </dgm:pt>
    <dgm:pt modelId="{E230341E-2156-4DE2-8D8D-DD21033ED3C2}" type="pres">
      <dgm:prSet presAssocID="{44BB9186-6851-47FC-AD27-A61235A2D135}" presName="compNode" presStyleCnt="0"/>
      <dgm:spPr/>
    </dgm:pt>
    <dgm:pt modelId="{F85C39BD-2BB5-48DC-91E3-48E53A274A24}" type="pres">
      <dgm:prSet presAssocID="{44BB9186-6851-47FC-AD27-A61235A2D135}" presName="bgRect" presStyleLbl="bgShp" presStyleIdx="0" presStyleCnt="6"/>
      <dgm:spPr>
        <a:solidFill>
          <a:srgbClr val="C0167A"/>
        </a:solidFill>
      </dgm:spPr>
    </dgm:pt>
    <dgm:pt modelId="{115AD265-E42D-4CBF-A651-EF027B3D3F60}" type="pres">
      <dgm:prSet presAssocID="{44BB9186-6851-47FC-AD27-A61235A2D135}" presName="iconRect" presStyleLbl="node1" presStyleIdx="0" presStyleCnt="6" custLinFactX="-100000" custLinFactNeighborX="-135984" custLinFactNeighborY="-9203"/>
      <dgm:spPr>
        <a:noFill/>
        <a:ln>
          <a:noFill/>
        </a:ln>
      </dgm:spPr>
    </dgm:pt>
    <dgm:pt modelId="{29702397-2255-4E28-BEA3-BC5FDADE570F}" type="pres">
      <dgm:prSet presAssocID="{44BB9186-6851-47FC-AD27-A61235A2D135}" presName="spaceRect" presStyleCnt="0"/>
      <dgm:spPr/>
    </dgm:pt>
    <dgm:pt modelId="{38A6A28E-058E-42C8-B75A-6684F399CB71}" type="pres">
      <dgm:prSet presAssocID="{44BB9186-6851-47FC-AD27-A61235A2D135}" presName="parTx" presStyleLbl="revTx" presStyleIdx="0" presStyleCnt="6" custLinFactNeighborX="-11375">
        <dgm:presLayoutVars>
          <dgm:chMax val="0"/>
          <dgm:chPref val="0"/>
        </dgm:presLayoutVars>
      </dgm:prSet>
      <dgm:spPr/>
    </dgm:pt>
    <dgm:pt modelId="{398FA9CB-ACC7-4130-A409-BB24DD74DCD6}" type="pres">
      <dgm:prSet presAssocID="{BF61C067-D73D-4801-B25F-BB498B51C613}" presName="sibTrans" presStyleCnt="0"/>
      <dgm:spPr/>
    </dgm:pt>
    <dgm:pt modelId="{894FB60A-9B6B-4440-B4FE-ADB9204419ED}" type="pres">
      <dgm:prSet presAssocID="{95695BDD-702F-4367-A9D4-91ED6D1F7976}" presName="compNode" presStyleCnt="0"/>
      <dgm:spPr/>
    </dgm:pt>
    <dgm:pt modelId="{633E5F71-2233-48C1-AA16-251CD8B97C7B}" type="pres">
      <dgm:prSet presAssocID="{95695BDD-702F-4367-A9D4-91ED6D1F7976}" presName="bgRect" presStyleLbl="bgShp" presStyleIdx="1" presStyleCnt="6" custLinFactNeighborY="-3013"/>
      <dgm:spPr>
        <a:solidFill>
          <a:srgbClr val="C0167A"/>
        </a:solidFill>
      </dgm:spPr>
    </dgm:pt>
    <dgm:pt modelId="{A7149008-E3E7-4BE2-9FC7-093F9BDF1136}" type="pres">
      <dgm:prSet presAssocID="{95695BDD-702F-4367-A9D4-91ED6D1F7976}" presName="iconRect" presStyleLbl="node1" presStyleIdx="1" presStyleCnt="6"/>
      <dgm:spPr>
        <a:noFill/>
        <a:ln>
          <a:noFill/>
        </a:ln>
      </dgm:spPr>
    </dgm:pt>
    <dgm:pt modelId="{A99B824A-9859-4BB6-8A50-1D64BA3E682E}" type="pres">
      <dgm:prSet presAssocID="{95695BDD-702F-4367-A9D4-91ED6D1F7976}" presName="spaceRect" presStyleCnt="0"/>
      <dgm:spPr/>
    </dgm:pt>
    <dgm:pt modelId="{70799D9C-3EAC-44C9-9429-1D4C52C360D9}" type="pres">
      <dgm:prSet presAssocID="{95695BDD-702F-4367-A9D4-91ED6D1F7976}" presName="parTx" presStyleLbl="revTx" presStyleIdx="1" presStyleCnt="6" custLinFactNeighborX="-10885" custLinFactNeighborY="-780">
        <dgm:presLayoutVars>
          <dgm:chMax val="0"/>
          <dgm:chPref val="0"/>
        </dgm:presLayoutVars>
      </dgm:prSet>
      <dgm:spPr/>
    </dgm:pt>
    <dgm:pt modelId="{0B1617CE-FAF3-430E-98F1-D3588C549D20}" type="pres">
      <dgm:prSet presAssocID="{AC0DF4B7-48CA-414F-A59E-BE78B288C674}" presName="sibTrans" presStyleCnt="0"/>
      <dgm:spPr/>
    </dgm:pt>
    <dgm:pt modelId="{E3563CE4-3E3B-4ECA-9EDE-A718E580CCE8}" type="pres">
      <dgm:prSet presAssocID="{BA82CEAB-D250-49BE-99DF-169DF2CF7C59}" presName="compNode" presStyleCnt="0"/>
      <dgm:spPr/>
    </dgm:pt>
    <dgm:pt modelId="{55308513-7676-4640-A388-7CC793F95483}" type="pres">
      <dgm:prSet presAssocID="{BA82CEAB-D250-49BE-99DF-169DF2CF7C59}" presName="bgRect" presStyleLbl="bgShp" presStyleIdx="2" presStyleCnt="6" custLinFactNeighborX="-3094" custLinFactNeighborY="-2197"/>
      <dgm:spPr>
        <a:solidFill>
          <a:srgbClr val="C0167A"/>
        </a:solidFill>
      </dgm:spPr>
    </dgm:pt>
    <dgm:pt modelId="{80B7C19C-75A8-4081-AAA8-4611D1B9F720}" type="pres">
      <dgm:prSet presAssocID="{BA82CEAB-D250-49BE-99DF-169DF2CF7C59}" presName="iconRect" presStyleLbl="node1" presStyleIdx="2" presStyleCnt="6"/>
      <dgm:spPr>
        <a:noFill/>
        <a:ln>
          <a:noFill/>
        </a:ln>
      </dgm:spPr>
    </dgm:pt>
    <dgm:pt modelId="{F503715A-EFFA-48FE-B545-7CF03FC2058A}" type="pres">
      <dgm:prSet presAssocID="{BA82CEAB-D250-49BE-99DF-169DF2CF7C59}" presName="spaceRect" presStyleCnt="0"/>
      <dgm:spPr/>
    </dgm:pt>
    <dgm:pt modelId="{F7F4E861-7728-4FA7-99CE-072252840104}" type="pres">
      <dgm:prSet presAssocID="{BA82CEAB-D250-49BE-99DF-169DF2CF7C59}" presName="parTx" presStyleLbl="revTx" presStyleIdx="2" presStyleCnt="6" custLinFactNeighborX="-11133">
        <dgm:presLayoutVars>
          <dgm:chMax val="0"/>
          <dgm:chPref val="0"/>
        </dgm:presLayoutVars>
      </dgm:prSet>
      <dgm:spPr/>
    </dgm:pt>
    <dgm:pt modelId="{E4AFBF69-5D91-42C2-B0CC-7581E089106C}" type="pres">
      <dgm:prSet presAssocID="{9CF3488C-FDFB-4AE4-B03F-5B311417166A}" presName="sibTrans" presStyleCnt="0"/>
      <dgm:spPr/>
    </dgm:pt>
    <dgm:pt modelId="{B8DD1B08-24C5-4864-9678-7D3A966566DF}" type="pres">
      <dgm:prSet presAssocID="{57D88858-A248-4388-8D0F-0F9C94E9E4C0}" presName="compNode" presStyleCnt="0"/>
      <dgm:spPr/>
    </dgm:pt>
    <dgm:pt modelId="{621C4823-A4B8-4D0C-9CA6-2EEF67ED65B0}" type="pres">
      <dgm:prSet presAssocID="{57D88858-A248-4388-8D0F-0F9C94E9E4C0}" presName="bgRect" presStyleLbl="bgShp" presStyleIdx="3" presStyleCnt="6" custLinFactNeighborY="-4625"/>
      <dgm:spPr>
        <a:solidFill>
          <a:srgbClr val="C0167A"/>
        </a:solidFill>
      </dgm:spPr>
    </dgm:pt>
    <dgm:pt modelId="{05B6F92B-B396-4502-82B6-6E359374949A}" type="pres">
      <dgm:prSet presAssocID="{57D88858-A248-4388-8D0F-0F9C94E9E4C0}" presName="iconRect" presStyleLbl="node1" presStyleIdx="3" presStyleCnt="6"/>
      <dgm:spPr>
        <a:noFill/>
        <a:ln>
          <a:noFill/>
        </a:ln>
      </dgm:spPr>
    </dgm:pt>
    <dgm:pt modelId="{10D683DB-CA51-4182-9A81-E71B987573E2}" type="pres">
      <dgm:prSet presAssocID="{57D88858-A248-4388-8D0F-0F9C94E9E4C0}" presName="spaceRect" presStyleCnt="0"/>
      <dgm:spPr/>
    </dgm:pt>
    <dgm:pt modelId="{A89D7AE1-0E00-421B-980D-88C3830B3D9A}" type="pres">
      <dgm:prSet presAssocID="{57D88858-A248-4388-8D0F-0F9C94E9E4C0}" presName="parTx" presStyleLbl="revTx" presStyleIdx="3" presStyleCnt="6" custLinFactNeighborX="-11372" custLinFactNeighborY="3374">
        <dgm:presLayoutVars>
          <dgm:chMax val="0"/>
          <dgm:chPref val="0"/>
        </dgm:presLayoutVars>
      </dgm:prSet>
      <dgm:spPr/>
    </dgm:pt>
    <dgm:pt modelId="{853849A0-94EF-4817-809F-15BFE5EE443F}" type="pres">
      <dgm:prSet presAssocID="{17E1E955-007E-4F1A-AB3C-36176EEA9267}" presName="sibTrans" presStyleCnt="0"/>
      <dgm:spPr/>
    </dgm:pt>
    <dgm:pt modelId="{D8EB2D87-11E3-4390-9813-4952AC41553F}" type="pres">
      <dgm:prSet presAssocID="{42216164-542E-4D84-85A4-7886CBB01A52}" presName="compNode" presStyleCnt="0"/>
      <dgm:spPr/>
    </dgm:pt>
    <dgm:pt modelId="{A6544A4E-655E-4AF0-86AE-9C289E85B5AF}" type="pres">
      <dgm:prSet presAssocID="{42216164-542E-4D84-85A4-7886CBB01A52}" presName="bgRect" presStyleLbl="bgShp" presStyleIdx="4" presStyleCnt="6" custLinFactNeighborX="0" custLinFactNeighborY="-7608"/>
      <dgm:spPr>
        <a:solidFill>
          <a:srgbClr val="C0167A"/>
        </a:solidFill>
      </dgm:spPr>
    </dgm:pt>
    <dgm:pt modelId="{C98AF0A4-CDB0-41CF-A585-7FEF7CFD8CAA}" type="pres">
      <dgm:prSet presAssocID="{42216164-542E-4D84-85A4-7886CBB01A52}" presName="iconRect" presStyleLbl="node1" presStyleIdx="4" presStyleCnt="6"/>
      <dgm:spPr>
        <a:noFill/>
        <a:ln>
          <a:noFill/>
        </a:ln>
      </dgm:spPr>
    </dgm:pt>
    <dgm:pt modelId="{5ED20E5C-0001-481C-9387-700597DF5B43}" type="pres">
      <dgm:prSet presAssocID="{42216164-542E-4D84-85A4-7886CBB01A52}" presName="spaceRect" presStyleCnt="0"/>
      <dgm:spPr/>
    </dgm:pt>
    <dgm:pt modelId="{ECBD3ED5-76E7-4EC9-8905-6BDACB09A872}" type="pres">
      <dgm:prSet presAssocID="{42216164-542E-4D84-85A4-7886CBB01A52}" presName="parTx" presStyleLbl="revTx" presStyleIdx="4" presStyleCnt="6" custLinFactNeighborX="-11135">
        <dgm:presLayoutVars>
          <dgm:chMax val="0"/>
          <dgm:chPref val="0"/>
        </dgm:presLayoutVars>
      </dgm:prSet>
      <dgm:spPr/>
    </dgm:pt>
    <dgm:pt modelId="{4F8816F6-9DE3-4353-B5FC-28473560C00E}" type="pres">
      <dgm:prSet presAssocID="{F5215D4E-8A1A-4965-9EFC-0BC0DBD7AD3D}" presName="sibTrans" presStyleCnt="0"/>
      <dgm:spPr/>
    </dgm:pt>
    <dgm:pt modelId="{7A735A1B-2C8E-4865-9B8E-31B55CAE0FE4}" type="pres">
      <dgm:prSet presAssocID="{49B718E8-0585-4CA9-9E0F-B89A45CAD160}" presName="compNode" presStyleCnt="0"/>
      <dgm:spPr/>
    </dgm:pt>
    <dgm:pt modelId="{C12E7BC5-0309-4CA5-9A43-8C4273B130CC}" type="pres">
      <dgm:prSet presAssocID="{49B718E8-0585-4CA9-9E0F-B89A45CAD160}" presName="bgRect" presStyleLbl="bgShp" presStyleIdx="5" presStyleCnt="6" custLinFactNeighborX="0" custLinFactNeighborY="-17398"/>
      <dgm:spPr>
        <a:solidFill>
          <a:srgbClr val="C0167A"/>
        </a:solidFill>
      </dgm:spPr>
    </dgm:pt>
    <dgm:pt modelId="{130FF872-5399-4806-8B7E-89188550123D}" type="pres">
      <dgm:prSet presAssocID="{49B718E8-0585-4CA9-9E0F-B89A45CAD160}" presName="iconRect" presStyleLbl="node1" presStyleIdx="5" presStyleCnt="6"/>
      <dgm:spPr>
        <a:noFill/>
        <a:ln>
          <a:noFill/>
        </a:ln>
      </dgm:spPr>
    </dgm:pt>
    <dgm:pt modelId="{D7FE2CFF-C505-431E-B1DD-3043274F2B8E}" type="pres">
      <dgm:prSet presAssocID="{49B718E8-0585-4CA9-9E0F-B89A45CAD160}" presName="spaceRect" presStyleCnt="0"/>
      <dgm:spPr/>
    </dgm:pt>
    <dgm:pt modelId="{F8EBB8A8-4466-428B-93F3-188B0E913199}" type="pres">
      <dgm:prSet presAssocID="{49B718E8-0585-4CA9-9E0F-B89A45CAD160}" presName="parTx" presStyleLbl="revTx" presStyleIdx="5" presStyleCnt="6" custLinFactNeighborX="-10897">
        <dgm:presLayoutVars>
          <dgm:chMax val="0"/>
          <dgm:chPref val="0"/>
        </dgm:presLayoutVars>
      </dgm:prSet>
      <dgm:spPr/>
    </dgm:pt>
  </dgm:ptLst>
  <dgm:cxnLst>
    <dgm:cxn modelId="{138F6C0F-2482-410D-A668-FB50FAA09AD9}" srcId="{252EC1A3-D7A6-4EB4-BC3E-980A3AD86FAA}" destId="{95695BDD-702F-4367-A9D4-91ED6D1F7976}" srcOrd="1" destOrd="0" parTransId="{140FBCF3-6DF9-462B-9140-5FFC5EAFD106}" sibTransId="{AC0DF4B7-48CA-414F-A59E-BE78B288C674}"/>
    <dgm:cxn modelId="{DD82B41E-A679-4B8D-9B8B-FC67FFB59717}" type="presOf" srcId="{57D88858-A248-4388-8D0F-0F9C94E9E4C0}" destId="{A89D7AE1-0E00-421B-980D-88C3830B3D9A}" srcOrd="0" destOrd="0" presId="urn:microsoft.com/office/officeart/2018/2/layout/IconVerticalSolidList"/>
    <dgm:cxn modelId="{E05AA935-292F-47FB-B2AE-B8966B3597B2}" type="presOf" srcId="{44BB9186-6851-47FC-AD27-A61235A2D135}" destId="{38A6A28E-058E-42C8-B75A-6684F399CB71}" srcOrd="0" destOrd="0" presId="urn:microsoft.com/office/officeart/2018/2/layout/IconVerticalSolidList"/>
    <dgm:cxn modelId="{21934538-72C1-4BBD-AC8B-CC36511291CB}" srcId="{252EC1A3-D7A6-4EB4-BC3E-980A3AD86FAA}" destId="{42216164-542E-4D84-85A4-7886CBB01A52}" srcOrd="4" destOrd="0" parTransId="{7BDE2C70-6531-4460-BC79-A6C14C14C14F}" sibTransId="{F5215D4E-8A1A-4965-9EFC-0BC0DBD7AD3D}"/>
    <dgm:cxn modelId="{88389D3B-6E26-43EF-B1C5-14CC8A58646F}" srcId="{252EC1A3-D7A6-4EB4-BC3E-980A3AD86FAA}" destId="{BA82CEAB-D250-49BE-99DF-169DF2CF7C59}" srcOrd="2" destOrd="0" parTransId="{048F7243-550F-4DB7-AC9C-202D1BB2E8F6}" sibTransId="{9CF3488C-FDFB-4AE4-B03F-5B311417166A}"/>
    <dgm:cxn modelId="{8B1F073D-BC1A-4E79-8A10-C53E3F94636E}" type="presOf" srcId="{252EC1A3-D7A6-4EB4-BC3E-980A3AD86FAA}" destId="{792A7833-52DD-4768-9D65-E7EE78B0C725}" srcOrd="0" destOrd="0" presId="urn:microsoft.com/office/officeart/2018/2/layout/IconVerticalSolidList"/>
    <dgm:cxn modelId="{A21AE542-08B5-4BE6-AF43-3E011E8D256C}" type="presOf" srcId="{BA82CEAB-D250-49BE-99DF-169DF2CF7C59}" destId="{F7F4E861-7728-4FA7-99CE-072252840104}" srcOrd="0" destOrd="0" presId="urn:microsoft.com/office/officeart/2018/2/layout/IconVerticalSolidList"/>
    <dgm:cxn modelId="{7D3A9F49-0750-4DEC-A402-FB42956D45DA}" type="presOf" srcId="{49B718E8-0585-4CA9-9E0F-B89A45CAD160}" destId="{F8EBB8A8-4466-428B-93F3-188B0E913199}" srcOrd="0" destOrd="0" presId="urn:microsoft.com/office/officeart/2018/2/layout/IconVerticalSolidList"/>
    <dgm:cxn modelId="{0AEF6870-4A43-485A-B72B-4C1AD3D1743F}" type="presOf" srcId="{42216164-542E-4D84-85A4-7886CBB01A52}" destId="{ECBD3ED5-76E7-4EC9-8905-6BDACB09A872}" srcOrd="0" destOrd="0" presId="urn:microsoft.com/office/officeart/2018/2/layout/IconVerticalSolidList"/>
    <dgm:cxn modelId="{A099615A-9509-4C5C-AF0F-561A0C4262E3}" srcId="{252EC1A3-D7A6-4EB4-BC3E-980A3AD86FAA}" destId="{57D88858-A248-4388-8D0F-0F9C94E9E4C0}" srcOrd="3" destOrd="0" parTransId="{49D7A958-1586-4823-936B-492C8E4F9637}" sibTransId="{17E1E955-007E-4F1A-AB3C-36176EEA9267}"/>
    <dgm:cxn modelId="{A1000AA6-D1F6-4D48-B6E8-E7C0123A2235}" srcId="{252EC1A3-D7A6-4EB4-BC3E-980A3AD86FAA}" destId="{49B718E8-0585-4CA9-9E0F-B89A45CAD160}" srcOrd="5" destOrd="0" parTransId="{94001BE8-1147-48C4-B162-D2FC943B0DF0}" sibTransId="{91CDF02A-A49A-4963-8177-730AA6BF4294}"/>
    <dgm:cxn modelId="{A40A03C8-0F4B-46F1-B403-D3874DFF9E0F}" type="presOf" srcId="{95695BDD-702F-4367-A9D4-91ED6D1F7976}" destId="{70799D9C-3EAC-44C9-9429-1D4C52C360D9}" srcOrd="0" destOrd="0" presId="urn:microsoft.com/office/officeart/2018/2/layout/IconVerticalSolidList"/>
    <dgm:cxn modelId="{27DFE7D1-2E19-4484-BC47-4A34E9686A50}" srcId="{252EC1A3-D7A6-4EB4-BC3E-980A3AD86FAA}" destId="{44BB9186-6851-47FC-AD27-A61235A2D135}" srcOrd="0" destOrd="0" parTransId="{A64A4051-18A4-4DBE-AACB-60D698FECF2F}" sibTransId="{BF61C067-D73D-4801-B25F-BB498B51C613}"/>
    <dgm:cxn modelId="{27412C17-B0F1-42A7-AADC-B0FAA9B610DF}" type="presParOf" srcId="{792A7833-52DD-4768-9D65-E7EE78B0C725}" destId="{E230341E-2156-4DE2-8D8D-DD21033ED3C2}" srcOrd="0" destOrd="0" presId="urn:microsoft.com/office/officeart/2018/2/layout/IconVerticalSolidList"/>
    <dgm:cxn modelId="{2C8439DD-B27C-4192-81B8-5BD4C26451FA}" type="presParOf" srcId="{E230341E-2156-4DE2-8D8D-DD21033ED3C2}" destId="{F85C39BD-2BB5-48DC-91E3-48E53A274A24}" srcOrd="0" destOrd="0" presId="urn:microsoft.com/office/officeart/2018/2/layout/IconVerticalSolidList"/>
    <dgm:cxn modelId="{B1071A23-E4FF-46D4-AA56-CB6ED8BF968A}" type="presParOf" srcId="{E230341E-2156-4DE2-8D8D-DD21033ED3C2}" destId="{115AD265-E42D-4CBF-A651-EF027B3D3F60}" srcOrd="1" destOrd="0" presId="urn:microsoft.com/office/officeart/2018/2/layout/IconVerticalSolidList"/>
    <dgm:cxn modelId="{D64169DB-59FE-43E7-8872-DE70391DF1CB}" type="presParOf" srcId="{E230341E-2156-4DE2-8D8D-DD21033ED3C2}" destId="{29702397-2255-4E28-BEA3-BC5FDADE570F}" srcOrd="2" destOrd="0" presId="urn:microsoft.com/office/officeart/2018/2/layout/IconVerticalSolidList"/>
    <dgm:cxn modelId="{79B1EDA8-E5A3-4394-80A6-69193EFF12E6}" type="presParOf" srcId="{E230341E-2156-4DE2-8D8D-DD21033ED3C2}" destId="{38A6A28E-058E-42C8-B75A-6684F399CB71}" srcOrd="3" destOrd="0" presId="urn:microsoft.com/office/officeart/2018/2/layout/IconVerticalSolidList"/>
    <dgm:cxn modelId="{436F4771-1B34-4B2D-976C-F2B9166E6C6D}" type="presParOf" srcId="{792A7833-52DD-4768-9D65-E7EE78B0C725}" destId="{398FA9CB-ACC7-4130-A409-BB24DD74DCD6}" srcOrd="1" destOrd="0" presId="urn:microsoft.com/office/officeart/2018/2/layout/IconVerticalSolidList"/>
    <dgm:cxn modelId="{1789D568-AE7F-43F3-9EDF-FAE6927FAC68}" type="presParOf" srcId="{792A7833-52DD-4768-9D65-E7EE78B0C725}" destId="{894FB60A-9B6B-4440-B4FE-ADB9204419ED}" srcOrd="2" destOrd="0" presId="urn:microsoft.com/office/officeart/2018/2/layout/IconVerticalSolidList"/>
    <dgm:cxn modelId="{FC20F10D-CE55-4F63-8C79-0DC06C4A0BAF}" type="presParOf" srcId="{894FB60A-9B6B-4440-B4FE-ADB9204419ED}" destId="{633E5F71-2233-48C1-AA16-251CD8B97C7B}" srcOrd="0" destOrd="0" presId="urn:microsoft.com/office/officeart/2018/2/layout/IconVerticalSolidList"/>
    <dgm:cxn modelId="{52DE155E-9A33-44B7-8D7E-B23A94A13774}" type="presParOf" srcId="{894FB60A-9B6B-4440-B4FE-ADB9204419ED}" destId="{A7149008-E3E7-4BE2-9FC7-093F9BDF1136}" srcOrd="1" destOrd="0" presId="urn:microsoft.com/office/officeart/2018/2/layout/IconVerticalSolidList"/>
    <dgm:cxn modelId="{8BE83F0C-06FD-408A-B094-BC9D1A59E853}" type="presParOf" srcId="{894FB60A-9B6B-4440-B4FE-ADB9204419ED}" destId="{A99B824A-9859-4BB6-8A50-1D64BA3E682E}" srcOrd="2" destOrd="0" presId="urn:microsoft.com/office/officeart/2018/2/layout/IconVerticalSolidList"/>
    <dgm:cxn modelId="{5F8BCF66-6A21-40EB-928D-D2F26D7FAA0D}" type="presParOf" srcId="{894FB60A-9B6B-4440-B4FE-ADB9204419ED}" destId="{70799D9C-3EAC-44C9-9429-1D4C52C360D9}" srcOrd="3" destOrd="0" presId="urn:microsoft.com/office/officeart/2018/2/layout/IconVerticalSolidList"/>
    <dgm:cxn modelId="{CA0204BF-C9E4-4309-9429-9B821C4A150C}" type="presParOf" srcId="{792A7833-52DD-4768-9D65-E7EE78B0C725}" destId="{0B1617CE-FAF3-430E-98F1-D3588C549D20}" srcOrd="3" destOrd="0" presId="urn:microsoft.com/office/officeart/2018/2/layout/IconVerticalSolidList"/>
    <dgm:cxn modelId="{5A4029A0-53FD-4A13-AF7F-6F18D3D59D44}" type="presParOf" srcId="{792A7833-52DD-4768-9D65-E7EE78B0C725}" destId="{E3563CE4-3E3B-4ECA-9EDE-A718E580CCE8}" srcOrd="4" destOrd="0" presId="urn:microsoft.com/office/officeart/2018/2/layout/IconVerticalSolidList"/>
    <dgm:cxn modelId="{C1F203F7-4FFE-46A7-AB97-9664C4931B3C}" type="presParOf" srcId="{E3563CE4-3E3B-4ECA-9EDE-A718E580CCE8}" destId="{55308513-7676-4640-A388-7CC793F95483}" srcOrd="0" destOrd="0" presId="urn:microsoft.com/office/officeart/2018/2/layout/IconVerticalSolidList"/>
    <dgm:cxn modelId="{6EA8C80D-5991-48D9-99B3-80ABBC89F571}" type="presParOf" srcId="{E3563CE4-3E3B-4ECA-9EDE-A718E580CCE8}" destId="{80B7C19C-75A8-4081-AAA8-4611D1B9F720}" srcOrd="1" destOrd="0" presId="urn:microsoft.com/office/officeart/2018/2/layout/IconVerticalSolidList"/>
    <dgm:cxn modelId="{19505750-B9E5-465C-A1F6-E1CA7D7F910E}" type="presParOf" srcId="{E3563CE4-3E3B-4ECA-9EDE-A718E580CCE8}" destId="{F503715A-EFFA-48FE-B545-7CF03FC2058A}" srcOrd="2" destOrd="0" presId="urn:microsoft.com/office/officeart/2018/2/layout/IconVerticalSolidList"/>
    <dgm:cxn modelId="{843CC1B1-19CD-4AB5-8D4E-55AA15B0E469}" type="presParOf" srcId="{E3563CE4-3E3B-4ECA-9EDE-A718E580CCE8}" destId="{F7F4E861-7728-4FA7-99CE-072252840104}" srcOrd="3" destOrd="0" presId="urn:microsoft.com/office/officeart/2018/2/layout/IconVerticalSolidList"/>
    <dgm:cxn modelId="{13AE705F-2BC8-4ED1-BAF0-3D3FEBEAC883}" type="presParOf" srcId="{792A7833-52DD-4768-9D65-E7EE78B0C725}" destId="{E4AFBF69-5D91-42C2-B0CC-7581E089106C}" srcOrd="5" destOrd="0" presId="urn:microsoft.com/office/officeart/2018/2/layout/IconVerticalSolidList"/>
    <dgm:cxn modelId="{3E992F6B-8507-4442-BD7A-386857F3B3BE}" type="presParOf" srcId="{792A7833-52DD-4768-9D65-E7EE78B0C725}" destId="{B8DD1B08-24C5-4864-9678-7D3A966566DF}" srcOrd="6" destOrd="0" presId="urn:microsoft.com/office/officeart/2018/2/layout/IconVerticalSolidList"/>
    <dgm:cxn modelId="{4811080A-6950-457C-82AC-D94A91AA4AF1}" type="presParOf" srcId="{B8DD1B08-24C5-4864-9678-7D3A966566DF}" destId="{621C4823-A4B8-4D0C-9CA6-2EEF67ED65B0}" srcOrd="0" destOrd="0" presId="urn:microsoft.com/office/officeart/2018/2/layout/IconVerticalSolidList"/>
    <dgm:cxn modelId="{CE04033E-E3D2-4D7E-AC07-168718ABC48A}" type="presParOf" srcId="{B8DD1B08-24C5-4864-9678-7D3A966566DF}" destId="{05B6F92B-B396-4502-82B6-6E359374949A}" srcOrd="1" destOrd="0" presId="urn:microsoft.com/office/officeart/2018/2/layout/IconVerticalSolidList"/>
    <dgm:cxn modelId="{9435C321-020D-4002-A38A-801B6AA7C9A5}" type="presParOf" srcId="{B8DD1B08-24C5-4864-9678-7D3A966566DF}" destId="{10D683DB-CA51-4182-9A81-E71B987573E2}" srcOrd="2" destOrd="0" presId="urn:microsoft.com/office/officeart/2018/2/layout/IconVerticalSolidList"/>
    <dgm:cxn modelId="{E87F47B8-6CF9-4A58-998E-B1E6DDA6957F}" type="presParOf" srcId="{B8DD1B08-24C5-4864-9678-7D3A966566DF}" destId="{A89D7AE1-0E00-421B-980D-88C3830B3D9A}" srcOrd="3" destOrd="0" presId="urn:microsoft.com/office/officeart/2018/2/layout/IconVerticalSolidList"/>
    <dgm:cxn modelId="{6C9D1B4A-7D6F-4FDC-A940-187BC9AD4C2C}" type="presParOf" srcId="{792A7833-52DD-4768-9D65-E7EE78B0C725}" destId="{853849A0-94EF-4817-809F-15BFE5EE443F}" srcOrd="7" destOrd="0" presId="urn:microsoft.com/office/officeart/2018/2/layout/IconVerticalSolidList"/>
    <dgm:cxn modelId="{5D29FF0C-6364-4B24-B09D-2AECC894C739}" type="presParOf" srcId="{792A7833-52DD-4768-9D65-E7EE78B0C725}" destId="{D8EB2D87-11E3-4390-9813-4952AC41553F}" srcOrd="8" destOrd="0" presId="urn:microsoft.com/office/officeart/2018/2/layout/IconVerticalSolidList"/>
    <dgm:cxn modelId="{1304CA0D-77BB-402A-9CA7-B9565F0EF88D}" type="presParOf" srcId="{D8EB2D87-11E3-4390-9813-4952AC41553F}" destId="{A6544A4E-655E-4AF0-86AE-9C289E85B5AF}" srcOrd="0" destOrd="0" presId="urn:microsoft.com/office/officeart/2018/2/layout/IconVerticalSolidList"/>
    <dgm:cxn modelId="{71A25597-A641-41F7-930D-C852F998A7AC}" type="presParOf" srcId="{D8EB2D87-11E3-4390-9813-4952AC41553F}" destId="{C98AF0A4-CDB0-41CF-A585-7FEF7CFD8CAA}" srcOrd="1" destOrd="0" presId="urn:microsoft.com/office/officeart/2018/2/layout/IconVerticalSolidList"/>
    <dgm:cxn modelId="{93A4F392-5D37-42AE-A81B-8470D273E967}" type="presParOf" srcId="{D8EB2D87-11E3-4390-9813-4952AC41553F}" destId="{5ED20E5C-0001-481C-9387-700597DF5B43}" srcOrd="2" destOrd="0" presId="urn:microsoft.com/office/officeart/2018/2/layout/IconVerticalSolidList"/>
    <dgm:cxn modelId="{00004F29-01D3-4ED9-935A-E5AA7EB439E6}" type="presParOf" srcId="{D8EB2D87-11E3-4390-9813-4952AC41553F}" destId="{ECBD3ED5-76E7-4EC9-8905-6BDACB09A872}" srcOrd="3" destOrd="0" presId="urn:microsoft.com/office/officeart/2018/2/layout/IconVerticalSolidList"/>
    <dgm:cxn modelId="{73B9FF3A-D3A6-4C5E-8D46-0B83A85E1F43}" type="presParOf" srcId="{792A7833-52DD-4768-9D65-E7EE78B0C725}" destId="{4F8816F6-9DE3-4353-B5FC-28473560C00E}" srcOrd="9" destOrd="0" presId="urn:microsoft.com/office/officeart/2018/2/layout/IconVerticalSolidList"/>
    <dgm:cxn modelId="{EA30455C-F5CE-45BD-B580-70CEFE6EAEC6}" type="presParOf" srcId="{792A7833-52DD-4768-9D65-E7EE78B0C725}" destId="{7A735A1B-2C8E-4865-9B8E-31B55CAE0FE4}" srcOrd="10" destOrd="0" presId="urn:microsoft.com/office/officeart/2018/2/layout/IconVerticalSolidList"/>
    <dgm:cxn modelId="{BFFC8D0B-F731-48AB-BF1C-07D59162BF15}" type="presParOf" srcId="{7A735A1B-2C8E-4865-9B8E-31B55CAE0FE4}" destId="{C12E7BC5-0309-4CA5-9A43-8C4273B130CC}" srcOrd="0" destOrd="0" presId="urn:microsoft.com/office/officeart/2018/2/layout/IconVerticalSolidList"/>
    <dgm:cxn modelId="{4A963869-91E7-42E9-999A-79A6FBF6B9A2}" type="presParOf" srcId="{7A735A1B-2C8E-4865-9B8E-31B55CAE0FE4}" destId="{130FF872-5399-4806-8B7E-89188550123D}" srcOrd="1" destOrd="0" presId="urn:microsoft.com/office/officeart/2018/2/layout/IconVerticalSolidList"/>
    <dgm:cxn modelId="{C601BF0E-1202-460A-9F96-B844ECF871E6}" type="presParOf" srcId="{7A735A1B-2C8E-4865-9B8E-31B55CAE0FE4}" destId="{D7FE2CFF-C505-431E-B1DD-3043274F2B8E}" srcOrd="2" destOrd="0" presId="urn:microsoft.com/office/officeart/2018/2/layout/IconVerticalSolidList"/>
    <dgm:cxn modelId="{79EFCADD-FD0E-4858-9F47-23C96DBCFEDC}" type="presParOf" srcId="{7A735A1B-2C8E-4865-9B8E-31B55CAE0FE4}" destId="{F8EBB8A8-4466-428B-93F3-188B0E91319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C39BD-2BB5-48DC-91E3-48E53A274A24}">
      <dsp:nvSpPr>
        <dsp:cNvPr id="0" name=""/>
        <dsp:cNvSpPr/>
      </dsp:nvSpPr>
      <dsp:spPr>
        <a:xfrm>
          <a:off x="0" y="9434"/>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115AD265-E42D-4CBF-A651-EF027B3D3F60}">
      <dsp:nvSpPr>
        <dsp:cNvPr id="0" name=""/>
        <dsp:cNvSpPr/>
      </dsp:nvSpPr>
      <dsp:spPr>
        <a:xfrm>
          <a:off x="0" y="95784"/>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A6A28E-058E-42C8-B75A-6684F399CB71}">
      <dsp:nvSpPr>
        <dsp:cNvPr id="0" name=""/>
        <dsp:cNvSpPr/>
      </dsp:nvSpPr>
      <dsp:spPr>
        <a:xfrm>
          <a:off x="250451" y="1271"/>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Times New Roman" panose="02020603050405020304" pitchFamily="18" charset="0"/>
              <a:cs typeface="Times New Roman" panose="02020603050405020304" pitchFamily="18" charset="0"/>
            </a:rPr>
            <a:t>Data Import</a:t>
          </a:r>
        </a:p>
      </dsp:txBody>
      <dsp:txXfrm>
        <a:off x="250451" y="1271"/>
        <a:ext cx="3301435" cy="541982"/>
      </dsp:txXfrm>
    </dsp:sp>
    <dsp:sp modelId="{633E5F71-2233-48C1-AA16-251CD8B97C7B}">
      <dsp:nvSpPr>
        <dsp:cNvPr id="0" name=""/>
        <dsp:cNvSpPr/>
      </dsp:nvSpPr>
      <dsp:spPr>
        <a:xfrm>
          <a:off x="0" y="681671"/>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A7149008-E3E7-4BE2-9FC7-093F9BDF1136}">
      <dsp:nvSpPr>
        <dsp:cNvPr id="0" name=""/>
        <dsp:cNvSpPr/>
      </dsp:nvSpPr>
      <dsp:spPr>
        <a:xfrm>
          <a:off x="163949" y="800696"/>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799D9C-3EAC-44C9-9429-1D4C52C360D9}">
      <dsp:nvSpPr>
        <dsp:cNvPr id="0" name=""/>
        <dsp:cNvSpPr/>
      </dsp:nvSpPr>
      <dsp:spPr>
        <a:xfrm>
          <a:off x="266628" y="674522"/>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Times New Roman" panose="02020603050405020304" pitchFamily="18" charset="0"/>
              <a:ea typeface="+mn-ea"/>
              <a:cs typeface="Times New Roman" panose="02020603050405020304" pitchFamily="18" charset="0"/>
            </a:rPr>
            <a:t>Problem</a:t>
          </a:r>
          <a:r>
            <a:rPr lang="en-US" sz="1600" b="1" kern="1200" dirty="0">
              <a:solidFill>
                <a:schemeClr val="bg1"/>
              </a:solidFill>
              <a:latin typeface="Times New Roman" panose="02020603050405020304" pitchFamily="18" charset="0"/>
              <a:cs typeface="Times New Roman" panose="02020603050405020304" pitchFamily="18" charset="0"/>
            </a:rPr>
            <a:t> Statement</a:t>
          </a:r>
        </a:p>
      </dsp:txBody>
      <dsp:txXfrm>
        <a:off x="266628" y="674522"/>
        <a:ext cx="3301435" cy="541982"/>
      </dsp:txXfrm>
    </dsp:sp>
    <dsp:sp modelId="{55308513-7676-4640-A388-7CC793F95483}">
      <dsp:nvSpPr>
        <dsp:cNvPr id="0" name=""/>
        <dsp:cNvSpPr/>
      </dsp:nvSpPr>
      <dsp:spPr>
        <a:xfrm>
          <a:off x="0" y="1373198"/>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80B7C19C-75A8-4081-AAA8-4611D1B9F720}">
      <dsp:nvSpPr>
        <dsp:cNvPr id="0" name=""/>
        <dsp:cNvSpPr/>
      </dsp:nvSpPr>
      <dsp:spPr>
        <a:xfrm>
          <a:off x="163949" y="1478174"/>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4E861-7728-4FA7-99CE-072252840104}">
      <dsp:nvSpPr>
        <dsp:cNvPr id="0" name=""/>
        <dsp:cNvSpPr/>
      </dsp:nvSpPr>
      <dsp:spPr>
        <a:xfrm>
          <a:off x="258441" y="1356228"/>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bg1"/>
              </a:solidFill>
              <a:effectLst/>
              <a:latin typeface="Times New Roman" panose="02020603050405020304" pitchFamily="18" charset="0"/>
              <a:cs typeface="Times New Roman" panose="02020603050405020304" pitchFamily="18" charset="0"/>
            </a:rPr>
            <a:t>Scope and Objectives</a:t>
          </a:r>
          <a:endParaRPr lang="en-US" sz="1600" kern="1200" dirty="0">
            <a:solidFill>
              <a:schemeClr val="bg1"/>
            </a:solidFill>
          </a:endParaRPr>
        </a:p>
      </dsp:txBody>
      <dsp:txXfrm>
        <a:off x="258441" y="1356228"/>
        <a:ext cx="3301435" cy="541982"/>
      </dsp:txXfrm>
    </dsp:sp>
    <dsp:sp modelId="{621C4823-A4B8-4D0C-9CA6-2EEF67ED65B0}">
      <dsp:nvSpPr>
        <dsp:cNvPr id="0" name=""/>
        <dsp:cNvSpPr/>
      </dsp:nvSpPr>
      <dsp:spPr>
        <a:xfrm>
          <a:off x="0" y="2024070"/>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05B6F92B-B396-4502-82B6-6E359374949A}">
      <dsp:nvSpPr>
        <dsp:cNvPr id="0" name=""/>
        <dsp:cNvSpPr/>
      </dsp:nvSpPr>
      <dsp:spPr>
        <a:xfrm>
          <a:off x="163949" y="2155653"/>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9D7AE1-0E00-421B-980D-88C3830B3D9A}">
      <dsp:nvSpPr>
        <dsp:cNvPr id="0" name=""/>
        <dsp:cNvSpPr/>
      </dsp:nvSpPr>
      <dsp:spPr>
        <a:xfrm>
          <a:off x="250550" y="2051993"/>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bg1"/>
              </a:solidFill>
              <a:effectLst/>
              <a:latin typeface="Times New Roman" panose="02020603050405020304" pitchFamily="18" charset="0"/>
              <a:cs typeface="Times New Roman" panose="02020603050405020304" pitchFamily="18" charset="0"/>
            </a:rPr>
            <a:t>What Is Pothole?</a:t>
          </a:r>
          <a:endParaRPr lang="en-US" sz="1600" b="1" kern="1200" dirty="0">
            <a:solidFill>
              <a:schemeClr val="bg1"/>
            </a:solidFill>
          </a:endParaRPr>
        </a:p>
      </dsp:txBody>
      <dsp:txXfrm>
        <a:off x="250550" y="2051993"/>
        <a:ext cx="3301435" cy="541982"/>
      </dsp:txXfrm>
    </dsp:sp>
    <dsp:sp modelId="{A6544A4E-655E-4AF0-86AE-9C289E85B5AF}">
      <dsp:nvSpPr>
        <dsp:cNvPr id="0" name=""/>
        <dsp:cNvSpPr/>
      </dsp:nvSpPr>
      <dsp:spPr>
        <a:xfrm>
          <a:off x="0" y="2682314"/>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C98AF0A4-CDB0-41CF-A585-7FEF7CFD8CAA}">
      <dsp:nvSpPr>
        <dsp:cNvPr id="0" name=""/>
        <dsp:cNvSpPr/>
      </dsp:nvSpPr>
      <dsp:spPr>
        <a:xfrm>
          <a:off x="163949" y="2833131"/>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BD3ED5-76E7-4EC9-8905-6BDACB09A872}">
      <dsp:nvSpPr>
        <dsp:cNvPr id="0" name=""/>
        <dsp:cNvSpPr/>
      </dsp:nvSpPr>
      <dsp:spPr>
        <a:xfrm>
          <a:off x="258375" y="2711185"/>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Times New Roman" panose="02020603050405020304" pitchFamily="18" charset="0"/>
              <a:cs typeface="Times New Roman" panose="02020603050405020304" pitchFamily="18" charset="0"/>
            </a:rPr>
            <a:t>What is impact in human life from Pothole?</a:t>
          </a:r>
        </a:p>
      </dsp:txBody>
      <dsp:txXfrm>
        <a:off x="258375" y="2711185"/>
        <a:ext cx="3301435" cy="541982"/>
      </dsp:txXfrm>
    </dsp:sp>
    <dsp:sp modelId="{C12E7BC5-0309-4CA5-9A43-8C4273B130CC}">
      <dsp:nvSpPr>
        <dsp:cNvPr id="0" name=""/>
        <dsp:cNvSpPr/>
      </dsp:nvSpPr>
      <dsp:spPr>
        <a:xfrm>
          <a:off x="0" y="3330910"/>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130FF872-5399-4806-8B7E-89188550123D}">
      <dsp:nvSpPr>
        <dsp:cNvPr id="0" name=""/>
        <dsp:cNvSpPr/>
      </dsp:nvSpPr>
      <dsp:spPr>
        <a:xfrm>
          <a:off x="163949" y="3510610"/>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EBB8A8-4466-428B-93F3-188B0E913199}">
      <dsp:nvSpPr>
        <dsp:cNvPr id="0" name=""/>
        <dsp:cNvSpPr/>
      </dsp:nvSpPr>
      <dsp:spPr>
        <a:xfrm>
          <a:off x="266232" y="3388664"/>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Times New Roman" panose="02020603050405020304" pitchFamily="18" charset="0"/>
              <a:cs typeface="Times New Roman" panose="02020603050405020304" pitchFamily="18" charset="0"/>
            </a:rPr>
            <a:t>Pothole Detection Classification Challenges</a:t>
          </a:r>
          <a:endParaRPr lang="en-US" sz="1600" b="1" kern="1200" dirty="0">
            <a:solidFill>
              <a:schemeClr val="bg1"/>
            </a:solidFill>
          </a:endParaRPr>
        </a:p>
      </dsp:txBody>
      <dsp:txXfrm>
        <a:off x="266232" y="3388664"/>
        <a:ext cx="3301435" cy="541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C39BD-2BB5-48DC-91E3-48E53A274A24}">
      <dsp:nvSpPr>
        <dsp:cNvPr id="0" name=""/>
        <dsp:cNvSpPr/>
      </dsp:nvSpPr>
      <dsp:spPr>
        <a:xfrm>
          <a:off x="0" y="1271"/>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115AD265-E42D-4CBF-A651-EF027B3D3F60}">
      <dsp:nvSpPr>
        <dsp:cNvPr id="0" name=""/>
        <dsp:cNvSpPr/>
      </dsp:nvSpPr>
      <dsp:spPr>
        <a:xfrm>
          <a:off x="0" y="95784"/>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A6A28E-058E-42C8-B75A-6684F399CB71}">
      <dsp:nvSpPr>
        <dsp:cNvPr id="0" name=""/>
        <dsp:cNvSpPr/>
      </dsp:nvSpPr>
      <dsp:spPr>
        <a:xfrm>
          <a:off x="250451" y="1271"/>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latin typeface="Times New Roman" panose="02020603050405020304" pitchFamily="18" charset="0"/>
              <a:cs typeface="Times New Roman" panose="02020603050405020304" pitchFamily="18" charset="0"/>
            </a:rPr>
            <a:t>Benefits of Pothole Classification for Roads</a:t>
          </a:r>
          <a:endParaRPr lang="en-US" sz="1600" kern="1200" dirty="0">
            <a:solidFill>
              <a:schemeClr val="bg1"/>
            </a:solidFill>
          </a:endParaRPr>
        </a:p>
      </dsp:txBody>
      <dsp:txXfrm>
        <a:off x="250451" y="1271"/>
        <a:ext cx="3301435" cy="541982"/>
      </dsp:txXfrm>
    </dsp:sp>
    <dsp:sp modelId="{633E5F71-2233-48C1-AA16-251CD8B97C7B}">
      <dsp:nvSpPr>
        <dsp:cNvPr id="0" name=""/>
        <dsp:cNvSpPr/>
      </dsp:nvSpPr>
      <dsp:spPr>
        <a:xfrm>
          <a:off x="0" y="662420"/>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A7149008-E3E7-4BE2-9FC7-093F9BDF1136}">
      <dsp:nvSpPr>
        <dsp:cNvPr id="0" name=""/>
        <dsp:cNvSpPr/>
      </dsp:nvSpPr>
      <dsp:spPr>
        <a:xfrm>
          <a:off x="163949" y="800696"/>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799D9C-3EAC-44C9-9429-1D4C52C360D9}">
      <dsp:nvSpPr>
        <dsp:cNvPr id="0" name=""/>
        <dsp:cNvSpPr/>
      </dsp:nvSpPr>
      <dsp:spPr>
        <a:xfrm>
          <a:off x="266628" y="674522"/>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effectLst/>
              <a:latin typeface="Times New Roman" panose="02020603050405020304" pitchFamily="18" charset="0"/>
              <a:ea typeface="Times New Roman" panose="02020603050405020304" pitchFamily="18" charset="0"/>
            </a:rPr>
            <a:t>Tips to Minimize Pothole Damage</a:t>
          </a:r>
          <a:endParaRPr lang="en-US" sz="1600" kern="1200" dirty="0">
            <a:solidFill>
              <a:schemeClr val="bg1"/>
            </a:solidFill>
          </a:endParaRPr>
        </a:p>
      </dsp:txBody>
      <dsp:txXfrm>
        <a:off x="266628" y="674522"/>
        <a:ext cx="3301435" cy="541982"/>
      </dsp:txXfrm>
    </dsp:sp>
    <dsp:sp modelId="{55308513-7676-4640-A388-7CC793F95483}">
      <dsp:nvSpPr>
        <dsp:cNvPr id="0" name=""/>
        <dsp:cNvSpPr/>
      </dsp:nvSpPr>
      <dsp:spPr>
        <a:xfrm>
          <a:off x="0" y="1344321"/>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80B7C19C-75A8-4081-AAA8-4611D1B9F720}">
      <dsp:nvSpPr>
        <dsp:cNvPr id="0" name=""/>
        <dsp:cNvSpPr/>
      </dsp:nvSpPr>
      <dsp:spPr>
        <a:xfrm>
          <a:off x="163949" y="1478174"/>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4E861-7728-4FA7-99CE-072252840104}">
      <dsp:nvSpPr>
        <dsp:cNvPr id="0" name=""/>
        <dsp:cNvSpPr/>
      </dsp:nvSpPr>
      <dsp:spPr>
        <a:xfrm>
          <a:off x="258441" y="1356228"/>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effectLst/>
              <a:latin typeface="Times New Roman" panose="02020603050405020304" pitchFamily="18" charset="0"/>
              <a:cs typeface="Times New Roman" panose="02020603050405020304" pitchFamily="18" charset="0"/>
            </a:rPr>
            <a:t>What is a car sensor?</a:t>
          </a:r>
          <a:endParaRPr lang="en-US" sz="1600" b="1" kern="1200" dirty="0">
            <a:solidFill>
              <a:schemeClr val="bg1"/>
            </a:solidFill>
            <a:latin typeface="Times New Roman" panose="02020603050405020304" pitchFamily="18" charset="0"/>
            <a:cs typeface="Times New Roman" panose="02020603050405020304" pitchFamily="18" charset="0"/>
          </a:endParaRPr>
        </a:p>
      </dsp:txBody>
      <dsp:txXfrm>
        <a:off x="258441" y="1356228"/>
        <a:ext cx="3301435" cy="541982"/>
      </dsp:txXfrm>
    </dsp:sp>
    <dsp:sp modelId="{621C4823-A4B8-4D0C-9CA6-2EEF67ED65B0}">
      <dsp:nvSpPr>
        <dsp:cNvPr id="0" name=""/>
        <dsp:cNvSpPr/>
      </dsp:nvSpPr>
      <dsp:spPr>
        <a:xfrm>
          <a:off x="0" y="2008640"/>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05B6F92B-B396-4502-82B6-6E359374949A}">
      <dsp:nvSpPr>
        <dsp:cNvPr id="0" name=""/>
        <dsp:cNvSpPr/>
      </dsp:nvSpPr>
      <dsp:spPr>
        <a:xfrm>
          <a:off x="163949" y="2155653"/>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9D7AE1-0E00-421B-980D-88C3830B3D9A}">
      <dsp:nvSpPr>
        <dsp:cNvPr id="0" name=""/>
        <dsp:cNvSpPr/>
      </dsp:nvSpPr>
      <dsp:spPr>
        <a:xfrm>
          <a:off x="250550" y="2051993"/>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endParaRPr lang="en-US" sz="1600" kern="1200" dirty="0">
            <a:solidFill>
              <a:schemeClr val="bg1"/>
            </a:solidFill>
          </a:endParaRPr>
        </a:p>
      </dsp:txBody>
      <dsp:txXfrm>
        <a:off x="250550" y="2051993"/>
        <a:ext cx="3301435" cy="541982"/>
      </dsp:txXfrm>
    </dsp:sp>
    <dsp:sp modelId="{A6544A4E-655E-4AF0-86AE-9C289E85B5AF}">
      <dsp:nvSpPr>
        <dsp:cNvPr id="0" name=""/>
        <dsp:cNvSpPr/>
      </dsp:nvSpPr>
      <dsp:spPr>
        <a:xfrm>
          <a:off x="0" y="2669951"/>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C98AF0A4-CDB0-41CF-A585-7FEF7CFD8CAA}">
      <dsp:nvSpPr>
        <dsp:cNvPr id="0" name=""/>
        <dsp:cNvSpPr/>
      </dsp:nvSpPr>
      <dsp:spPr>
        <a:xfrm>
          <a:off x="163949" y="2833131"/>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BD3ED5-76E7-4EC9-8905-6BDACB09A872}">
      <dsp:nvSpPr>
        <dsp:cNvPr id="0" name=""/>
        <dsp:cNvSpPr/>
      </dsp:nvSpPr>
      <dsp:spPr>
        <a:xfrm>
          <a:off x="258375" y="2711185"/>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endParaRPr lang="en-US" sz="1600" kern="1200" dirty="0">
            <a:solidFill>
              <a:schemeClr val="bg1"/>
            </a:solidFill>
          </a:endParaRPr>
        </a:p>
      </dsp:txBody>
      <dsp:txXfrm>
        <a:off x="258375" y="2711185"/>
        <a:ext cx="3301435" cy="541982"/>
      </dsp:txXfrm>
    </dsp:sp>
    <dsp:sp modelId="{C12E7BC5-0309-4CA5-9A43-8C4273B130CC}">
      <dsp:nvSpPr>
        <dsp:cNvPr id="0" name=""/>
        <dsp:cNvSpPr/>
      </dsp:nvSpPr>
      <dsp:spPr>
        <a:xfrm>
          <a:off x="0" y="3294370"/>
          <a:ext cx="3927426" cy="541982"/>
        </a:xfrm>
        <a:prstGeom prst="roundRect">
          <a:avLst>
            <a:gd name="adj" fmla="val 10000"/>
          </a:avLst>
        </a:prstGeom>
        <a:solidFill>
          <a:srgbClr val="C0167A"/>
        </a:solidFill>
        <a:ln>
          <a:noFill/>
        </a:ln>
        <a:effectLst/>
      </dsp:spPr>
      <dsp:style>
        <a:lnRef idx="0">
          <a:scrgbClr r="0" g="0" b="0"/>
        </a:lnRef>
        <a:fillRef idx="1">
          <a:scrgbClr r="0" g="0" b="0"/>
        </a:fillRef>
        <a:effectRef idx="0">
          <a:scrgbClr r="0" g="0" b="0"/>
        </a:effectRef>
        <a:fontRef idx="minor"/>
      </dsp:style>
    </dsp:sp>
    <dsp:sp modelId="{130FF872-5399-4806-8B7E-89188550123D}">
      <dsp:nvSpPr>
        <dsp:cNvPr id="0" name=""/>
        <dsp:cNvSpPr/>
      </dsp:nvSpPr>
      <dsp:spPr>
        <a:xfrm>
          <a:off x="163949" y="3510610"/>
          <a:ext cx="298090" cy="29809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EBB8A8-4466-428B-93F3-188B0E913199}">
      <dsp:nvSpPr>
        <dsp:cNvPr id="0" name=""/>
        <dsp:cNvSpPr/>
      </dsp:nvSpPr>
      <dsp:spPr>
        <a:xfrm>
          <a:off x="266232" y="3388664"/>
          <a:ext cx="3301435" cy="541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60" tIns="57360" rIns="57360" bIns="57360" numCol="1" spcCol="1270" anchor="ctr" anchorCtr="0">
          <a:noAutofit/>
        </a:bodyPr>
        <a:lstStyle/>
        <a:p>
          <a:pPr marL="0" lvl="0" indent="0" algn="l" defTabSz="711200">
            <a:lnSpc>
              <a:spcPct val="90000"/>
            </a:lnSpc>
            <a:spcBef>
              <a:spcPct val="0"/>
            </a:spcBef>
            <a:spcAft>
              <a:spcPct val="35000"/>
            </a:spcAft>
            <a:buNone/>
          </a:pPr>
          <a:endParaRPr lang="en-US" sz="1600" kern="1200" dirty="0">
            <a:solidFill>
              <a:schemeClr val="bg1"/>
            </a:solidFill>
          </a:endParaRPr>
        </a:p>
      </dsp:txBody>
      <dsp:txXfrm>
        <a:off x="266232" y="3388664"/>
        <a:ext cx="3301435" cy="5419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C7D43C-FA0F-946C-F9F0-3C9409BA81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C728E3-F37B-20BC-6069-D4D905C8EE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81E246-D389-4A5D-B49E-506B54E51C3C}" type="datetimeFigureOut">
              <a:rPr lang="en-US" smtClean="0"/>
              <a:t>5/18/2023</a:t>
            </a:fld>
            <a:endParaRPr lang="en-US"/>
          </a:p>
        </p:txBody>
      </p:sp>
      <p:sp>
        <p:nvSpPr>
          <p:cNvPr id="4" name="Footer Placeholder 3">
            <a:extLst>
              <a:ext uri="{FF2B5EF4-FFF2-40B4-BE49-F238E27FC236}">
                <a16:creationId xmlns:a16="http://schemas.microsoft.com/office/drawing/2014/main" id="{D3AC9C25-4EFB-10C4-5485-59C52F91B9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D432245-CCA1-E3B4-1655-DB0721852C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4E4DDE-6E2E-4F28-B972-0B18FB4A323A}" type="slidenum">
              <a:rPr lang="en-US" smtClean="0"/>
              <a:t>‹#›</a:t>
            </a:fld>
            <a:endParaRPr lang="en-US"/>
          </a:p>
        </p:txBody>
      </p:sp>
    </p:spTree>
    <p:extLst>
      <p:ext uri="{BB962C8B-B14F-4D97-AF65-F5344CB8AC3E}">
        <p14:creationId xmlns:p14="http://schemas.microsoft.com/office/powerpoint/2010/main" val="4283027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FE28B3CD-935C-3747-9185-26B20C085F02}" type="datetimeFigureOut">
              <a:rPr lang="en-US" smtClean="0"/>
              <a:pPr/>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E6E94F5F-26CA-8142-AB59-27727101493A}" type="slidenum">
              <a:rPr lang="en-US" smtClean="0"/>
              <a:pPr/>
              <a:t>‹#›</a:t>
            </a:fld>
            <a:endParaRPr lang="en-US"/>
          </a:p>
        </p:txBody>
      </p:sp>
    </p:spTree>
    <p:extLst>
      <p:ext uri="{BB962C8B-B14F-4D97-AF65-F5344CB8AC3E}">
        <p14:creationId xmlns:p14="http://schemas.microsoft.com/office/powerpoint/2010/main" val="3738648567"/>
      </p:ext>
    </p:extLst>
  </p:cSld>
  <p:clrMap bg1="lt1" tx1="dk1" bg2="lt2" tx2="dk2" accent1="accent1" accent2="accent2" accent3="accent3" accent4="accent4" accent5="accent5" accent6="accent6" hlink="hlink" folHlink="folHlink"/>
  <p:notesStyle>
    <a:lvl1pPr marL="0" algn="l" defTabSz="914252"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2</a:t>
            </a:fld>
            <a:endParaRPr lang="en-US"/>
          </a:p>
        </p:txBody>
      </p:sp>
    </p:spTree>
    <p:extLst>
      <p:ext uri="{BB962C8B-B14F-4D97-AF65-F5344CB8AC3E}">
        <p14:creationId xmlns:p14="http://schemas.microsoft.com/office/powerpoint/2010/main" val="385824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3</a:t>
            </a:fld>
            <a:endParaRPr lang="en-US"/>
          </a:p>
        </p:txBody>
      </p:sp>
    </p:spTree>
    <p:extLst>
      <p:ext uri="{BB962C8B-B14F-4D97-AF65-F5344CB8AC3E}">
        <p14:creationId xmlns:p14="http://schemas.microsoft.com/office/powerpoint/2010/main" val="157144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E94F5F-26CA-8142-AB59-27727101493A}" type="slidenum">
              <a:rPr lang="en-US" smtClean="0"/>
              <a:pPr/>
              <a:t>7</a:t>
            </a:fld>
            <a:endParaRPr lang="en-US"/>
          </a:p>
        </p:txBody>
      </p:sp>
    </p:spTree>
    <p:extLst>
      <p:ext uri="{BB962C8B-B14F-4D97-AF65-F5344CB8AC3E}">
        <p14:creationId xmlns:p14="http://schemas.microsoft.com/office/powerpoint/2010/main" val="907794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3" name="Picture 2" descr="A group of people sitting in a room with laptops&#10;&#10;Description automatically generated with low confidence">
            <a:extLst>
              <a:ext uri="{FF2B5EF4-FFF2-40B4-BE49-F238E27FC236}">
                <a16:creationId xmlns:a16="http://schemas.microsoft.com/office/drawing/2014/main" id="{D9A59930-0A09-3DF9-B554-58C3B8442E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4" name="Picture 13" descr="Logo&#10;&#10;Description automatically generated">
            <a:extLst>
              <a:ext uri="{FF2B5EF4-FFF2-40B4-BE49-F238E27FC236}">
                <a16:creationId xmlns:a16="http://schemas.microsoft.com/office/drawing/2014/main" id="{BA366348-1D46-A331-8C50-DF67BD61D2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7" y="314320"/>
            <a:ext cx="1365275" cy="701449"/>
          </a:xfrm>
          <a:prstGeom prst="rect">
            <a:avLst/>
          </a:prstGeom>
        </p:spPr>
      </p:pic>
      <p:sp>
        <p:nvSpPr>
          <p:cNvPr id="33" name="Title 1"/>
          <p:cNvSpPr>
            <a:spLocks noGrp="1"/>
          </p:cNvSpPr>
          <p:nvPr>
            <p:ph type="ctrTitle"/>
          </p:nvPr>
        </p:nvSpPr>
        <p:spPr>
          <a:xfrm>
            <a:off x="238778" y="3785694"/>
            <a:ext cx="8687465" cy="701449"/>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35" name="Subtitle 2"/>
          <p:cNvSpPr>
            <a:spLocks noGrp="1"/>
          </p:cNvSpPr>
          <p:nvPr>
            <p:ph type="subTitle" idx="1"/>
          </p:nvPr>
        </p:nvSpPr>
        <p:spPr>
          <a:xfrm>
            <a:off x="238775" y="4490569"/>
            <a:ext cx="8687468" cy="360946"/>
          </a:xfrm>
          <a:prstGeom prst="rect">
            <a:avLst/>
          </a:prstGeom>
        </p:spPr>
        <p:txBody>
          <a:bodyPr>
            <a:noAutofit/>
          </a:bodyPr>
          <a:lstStyle>
            <a:lvl1pPr marL="0" indent="0" algn="l">
              <a:buNone/>
              <a:defRPr sz="1800" b="0" i="0">
                <a:solidFill>
                  <a:srgbClr val="352D28"/>
                </a:solidFill>
                <a:latin typeface="Arial Regular"/>
                <a:cs typeface="Verdana"/>
              </a:defRPr>
            </a:lvl1pPr>
            <a:lvl2pPr marL="457194" indent="0" algn="ctr">
              <a:buNone/>
              <a:defRPr>
                <a:solidFill>
                  <a:schemeClr val="tx1">
                    <a:tint val="75000"/>
                  </a:schemeClr>
                </a:solidFill>
              </a:defRPr>
            </a:lvl2pPr>
            <a:lvl3pPr marL="914386" indent="0" algn="ctr">
              <a:buNone/>
              <a:defRPr>
                <a:solidFill>
                  <a:schemeClr val="tx1">
                    <a:tint val="75000"/>
                  </a:schemeClr>
                </a:solidFill>
              </a:defRPr>
            </a:lvl3pPr>
            <a:lvl4pPr marL="1371580" indent="0" algn="ctr">
              <a:buNone/>
              <a:defRPr>
                <a:solidFill>
                  <a:schemeClr val="tx1">
                    <a:tint val="75000"/>
                  </a:schemeClr>
                </a:solidFill>
              </a:defRPr>
            </a:lvl4pPr>
            <a:lvl5pPr marL="1828772" indent="0" algn="ctr">
              <a:buNone/>
              <a:defRPr>
                <a:solidFill>
                  <a:schemeClr val="tx1">
                    <a:tint val="75000"/>
                  </a:schemeClr>
                </a:solidFill>
              </a:defRPr>
            </a:lvl5pPr>
            <a:lvl6pPr marL="2285966" indent="0" algn="ctr">
              <a:buNone/>
              <a:defRPr>
                <a:solidFill>
                  <a:schemeClr val="tx1">
                    <a:tint val="75000"/>
                  </a:schemeClr>
                </a:solidFill>
              </a:defRPr>
            </a:lvl6pPr>
            <a:lvl7pPr marL="2743158" indent="0" algn="ctr">
              <a:buNone/>
              <a:defRPr>
                <a:solidFill>
                  <a:schemeClr val="tx1">
                    <a:tint val="75000"/>
                  </a:schemeClr>
                </a:solidFill>
              </a:defRPr>
            </a:lvl7pPr>
            <a:lvl8pPr marL="3200352" indent="0" algn="ctr">
              <a:buNone/>
              <a:defRPr>
                <a:solidFill>
                  <a:schemeClr val="tx1">
                    <a:tint val="75000"/>
                  </a:schemeClr>
                </a:solidFill>
              </a:defRPr>
            </a:lvl8pPr>
            <a:lvl9pPr marL="3657546" indent="0" algn="ctr">
              <a:buNone/>
              <a:defRPr>
                <a:solidFill>
                  <a:schemeClr val="tx1">
                    <a:tint val="75000"/>
                  </a:schemeClr>
                </a:solidFill>
              </a:defRPr>
            </a:lvl9pPr>
          </a:lstStyle>
          <a:p>
            <a:r>
              <a:rPr lang="en-GB"/>
              <a:t>Click to edit Master subtitle style</a:t>
            </a:r>
            <a:endParaRPr lang="en-US"/>
          </a:p>
        </p:txBody>
      </p:sp>
      <p:sp>
        <p:nvSpPr>
          <p:cNvPr id="8" name="TextBox 7">
            <a:extLst>
              <a:ext uri="{FF2B5EF4-FFF2-40B4-BE49-F238E27FC236}">
                <a16:creationId xmlns:a16="http://schemas.microsoft.com/office/drawing/2014/main" id="{2E83943D-C1EA-764C-8580-BB8FE758A8A2}"/>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CEA38D2-302D-CF4A-A534-E65475973947}"/>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FAC7C5E-F195-1786-56BA-F59FE7E189F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A6A780C5-413A-524D-CE7F-B7FE8AFF0006}"/>
              </a:ext>
            </a:extLst>
          </p:cNvPr>
          <p:cNvSpPr/>
          <p:nvPr userDrawn="1"/>
        </p:nvSpPr>
        <p:spPr>
          <a:xfrm>
            <a:off x="263029" y="1342954"/>
            <a:ext cx="522148" cy="99775"/>
          </a:xfrm>
          <a:prstGeom prst="rect">
            <a:avLst/>
          </a:prstGeom>
          <a:solidFill>
            <a:srgbClr val="C01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8360642-79B7-260A-CE13-6D337F3862C5}"/>
              </a:ext>
            </a:extLst>
          </p:cNvPr>
          <p:cNvSpPr txBox="1"/>
          <p:nvPr userDrawn="1"/>
        </p:nvSpPr>
        <p:spPr>
          <a:xfrm>
            <a:off x="6598029" y="4803828"/>
            <a:ext cx="2066538" cy="246221"/>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br>
              <a:rPr lang="en-US" sz="500" b="0" i="1" baseline="0">
                <a:solidFill>
                  <a:srgbClr val="9C968E"/>
                </a:solidFill>
                <a:effectLst/>
                <a:latin typeface="Arial" panose="020B0604020202020204" pitchFamily="34" charset="0"/>
                <a:cs typeface="Arial" panose="020B0604020202020204" pitchFamily="34" charset="0"/>
              </a:rPr>
            </a:b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FAF2B8F-40F1-498A-00B5-9FF8CD0D5E2D}"/>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
        <p:nvSpPr>
          <p:cNvPr id="7" name="Title 1">
            <a:extLst>
              <a:ext uri="{FF2B5EF4-FFF2-40B4-BE49-F238E27FC236}">
                <a16:creationId xmlns:a16="http://schemas.microsoft.com/office/drawing/2014/main" id="{4F62169A-06DC-1810-A040-F50163359BE1}"/>
              </a:ext>
            </a:extLst>
          </p:cNvPr>
          <p:cNvSpPr>
            <a:spLocks noGrp="1"/>
          </p:cNvSpPr>
          <p:nvPr>
            <p:ph type="ctrTitle"/>
          </p:nvPr>
        </p:nvSpPr>
        <p:spPr>
          <a:xfrm>
            <a:off x="82270" y="1331109"/>
            <a:ext cx="5441868" cy="2488212"/>
          </a:xfrm>
          <a:prstGeom prst="snip2DiagRect">
            <a:avLst/>
          </a:prstGeom>
          <a:noFill/>
        </p:spPr>
        <p:txBody>
          <a:bodyPr lIns="0" tIns="0" rIns="0" bIns="0" anchor="t" anchorCtr="0">
            <a:normAutofit/>
          </a:bodyPr>
          <a:lstStyle>
            <a:lvl1pPr algn="l">
              <a:defRPr sz="3600" b="1" i="0">
                <a:solidFill>
                  <a:schemeClr val="bg1"/>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pic>
        <p:nvPicPr>
          <p:cNvPr id="8" name="Picture 7" descr="Logo&#10;&#10;Description automatically generated">
            <a:extLst>
              <a:ext uri="{FF2B5EF4-FFF2-40B4-BE49-F238E27FC236}">
                <a16:creationId xmlns:a16="http://schemas.microsoft.com/office/drawing/2014/main" id="{BA15AD82-9B67-9091-91A9-AA7809299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7" y="314320"/>
            <a:ext cx="1365275" cy="701449"/>
          </a:xfrm>
          <a:prstGeom prst="rect">
            <a:avLst/>
          </a:prstGeom>
        </p:spPr>
      </p:pic>
    </p:spTree>
    <p:extLst>
      <p:ext uri="{BB962C8B-B14F-4D97-AF65-F5344CB8AC3E}">
        <p14:creationId xmlns:p14="http://schemas.microsoft.com/office/powerpoint/2010/main" val="160250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descr="A low angle view of tall buildings&#10;&#10;Description automatically generated with medium confidence">
            <a:extLst>
              <a:ext uri="{FF2B5EF4-FFF2-40B4-BE49-F238E27FC236}">
                <a16:creationId xmlns:a16="http://schemas.microsoft.com/office/drawing/2014/main" id="{36E87F25-9AC5-9376-0E8D-B56DCF9C11B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A6A780C5-413A-524D-CE7F-B7FE8AFF0006}"/>
              </a:ext>
            </a:extLst>
          </p:cNvPr>
          <p:cNvSpPr/>
          <p:nvPr userDrawn="1"/>
        </p:nvSpPr>
        <p:spPr>
          <a:xfrm>
            <a:off x="263029" y="1342954"/>
            <a:ext cx="522148" cy="99775"/>
          </a:xfrm>
          <a:prstGeom prst="rect">
            <a:avLst/>
          </a:prstGeom>
          <a:solidFill>
            <a:srgbClr val="C01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9792504-A749-5382-56FD-F3821F46D90D}"/>
              </a:ext>
            </a:extLst>
          </p:cNvPr>
          <p:cNvSpPr txBox="1"/>
          <p:nvPr userDrawn="1"/>
        </p:nvSpPr>
        <p:spPr>
          <a:xfrm>
            <a:off x="6598029" y="4803828"/>
            <a:ext cx="2066538" cy="246221"/>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br>
              <a:rPr lang="en-US" sz="500" b="0" i="1" baseline="0">
                <a:solidFill>
                  <a:srgbClr val="9C968E"/>
                </a:solidFill>
                <a:effectLst/>
                <a:latin typeface="Arial" panose="020B0604020202020204" pitchFamily="34" charset="0"/>
                <a:cs typeface="Arial" panose="020B0604020202020204" pitchFamily="34" charset="0"/>
              </a:rPr>
            </a:b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C560DFD-0F0B-A5AC-4D27-A1BA00B67FBB}"/>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645CC192-1B9E-37E0-B933-151135F5DB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7" y="314320"/>
            <a:ext cx="1365275" cy="701449"/>
          </a:xfrm>
          <a:prstGeom prst="rect">
            <a:avLst/>
          </a:prstGeom>
        </p:spPr>
      </p:pic>
      <p:sp>
        <p:nvSpPr>
          <p:cNvPr id="6" name="Title 1">
            <a:extLst>
              <a:ext uri="{FF2B5EF4-FFF2-40B4-BE49-F238E27FC236}">
                <a16:creationId xmlns:a16="http://schemas.microsoft.com/office/drawing/2014/main" id="{6CA8C382-2431-A6E6-C6B4-2F66F1410851}"/>
              </a:ext>
            </a:extLst>
          </p:cNvPr>
          <p:cNvSpPr>
            <a:spLocks noGrp="1"/>
          </p:cNvSpPr>
          <p:nvPr>
            <p:ph type="ctrTitle"/>
          </p:nvPr>
        </p:nvSpPr>
        <p:spPr>
          <a:xfrm>
            <a:off x="82270" y="1331109"/>
            <a:ext cx="5441868" cy="2488212"/>
          </a:xfrm>
          <a:prstGeom prst="snip2DiagRect">
            <a:avLst/>
          </a:prstGeom>
          <a:noFill/>
        </p:spPr>
        <p:txBody>
          <a:bodyPr lIns="0" tIns="0" rIns="0" bIns="0" anchor="t" anchorCtr="0">
            <a:normAutofit/>
          </a:bodyPr>
          <a:lstStyle>
            <a:lvl1pPr algn="l">
              <a:defRPr sz="3600" b="1" i="0">
                <a:solidFill>
                  <a:schemeClr val="bg1"/>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pic>
        <p:nvPicPr>
          <p:cNvPr id="3" name="Picture 2" descr="A close-up of a building&#10;&#10;Description automatically generated with low confidence">
            <a:extLst>
              <a:ext uri="{FF2B5EF4-FFF2-40B4-BE49-F238E27FC236}">
                <a16:creationId xmlns:a16="http://schemas.microsoft.com/office/drawing/2014/main" id="{9AC09790-4A5F-006D-C566-6B0E6E3E12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A6A780C5-413A-524D-CE7F-B7FE8AFF0006}"/>
              </a:ext>
            </a:extLst>
          </p:cNvPr>
          <p:cNvSpPr/>
          <p:nvPr userDrawn="1"/>
        </p:nvSpPr>
        <p:spPr>
          <a:xfrm>
            <a:off x="263029" y="1342954"/>
            <a:ext cx="522148" cy="99775"/>
          </a:xfrm>
          <a:prstGeom prst="rect">
            <a:avLst/>
          </a:prstGeom>
          <a:solidFill>
            <a:srgbClr val="C01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7CAB4C0-9251-DAEE-4162-823CBB4841EB}"/>
              </a:ext>
            </a:extLst>
          </p:cNvPr>
          <p:cNvSpPr txBox="1"/>
          <p:nvPr userDrawn="1"/>
        </p:nvSpPr>
        <p:spPr>
          <a:xfrm>
            <a:off x="6598029" y="4803828"/>
            <a:ext cx="2066538" cy="246221"/>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br>
              <a:rPr lang="en-US" sz="500" b="0" i="1" baseline="0">
                <a:solidFill>
                  <a:srgbClr val="9C968E"/>
                </a:solidFill>
                <a:effectLst/>
                <a:latin typeface="Arial" panose="020B0604020202020204" pitchFamily="34" charset="0"/>
                <a:cs typeface="Arial" panose="020B0604020202020204" pitchFamily="34" charset="0"/>
              </a:rPr>
            </a:b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AAF3CFA-8279-0FFE-4935-A4E4F68C3C98}"/>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E9F66A1D-2B09-3B3E-18BB-B448F2120F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7" y="314320"/>
            <a:ext cx="1365275" cy="701449"/>
          </a:xfrm>
          <a:prstGeom prst="rect">
            <a:avLst/>
          </a:prstGeom>
        </p:spPr>
      </p:pic>
      <p:sp>
        <p:nvSpPr>
          <p:cNvPr id="10" name="Title 1">
            <a:extLst>
              <a:ext uri="{FF2B5EF4-FFF2-40B4-BE49-F238E27FC236}">
                <a16:creationId xmlns:a16="http://schemas.microsoft.com/office/drawing/2014/main" id="{602F0CCA-D195-1F82-B866-E2C0174A8DE7}"/>
              </a:ext>
            </a:extLst>
          </p:cNvPr>
          <p:cNvSpPr>
            <a:spLocks noGrp="1"/>
          </p:cNvSpPr>
          <p:nvPr>
            <p:ph type="ctrTitle"/>
          </p:nvPr>
        </p:nvSpPr>
        <p:spPr>
          <a:xfrm>
            <a:off x="82270" y="1331109"/>
            <a:ext cx="5441868" cy="2488212"/>
          </a:xfrm>
          <a:prstGeom prst="snip2DiagRect">
            <a:avLst/>
          </a:prstGeom>
          <a:noFill/>
        </p:spPr>
        <p:txBody>
          <a:bodyPr lIns="0" tIns="0" rIns="0" bIns="0" anchor="t" anchorCtr="0">
            <a:normAutofit/>
          </a:bodyPr>
          <a:lstStyle>
            <a:lvl1pPr algn="l">
              <a:defRPr sz="3600" b="1" i="0">
                <a:solidFill>
                  <a:schemeClr val="bg1"/>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23338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BAE14F9D-F9C9-5CB9-C1A5-DC15924265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A6A780C5-413A-524D-CE7F-B7FE8AFF0006}"/>
              </a:ext>
            </a:extLst>
          </p:cNvPr>
          <p:cNvSpPr/>
          <p:nvPr userDrawn="1"/>
        </p:nvSpPr>
        <p:spPr>
          <a:xfrm>
            <a:off x="263029" y="1342954"/>
            <a:ext cx="522148" cy="99775"/>
          </a:xfrm>
          <a:prstGeom prst="rect">
            <a:avLst/>
          </a:prstGeom>
          <a:solidFill>
            <a:srgbClr val="4B2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7563724-6F0A-8D84-F42B-CFE71FB4375A}"/>
              </a:ext>
            </a:extLst>
          </p:cNvPr>
          <p:cNvSpPr txBox="1"/>
          <p:nvPr userDrawn="1"/>
        </p:nvSpPr>
        <p:spPr>
          <a:xfrm>
            <a:off x="6598029" y="4803828"/>
            <a:ext cx="2066538" cy="246221"/>
          </a:xfrm>
          <a:prstGeom prst="rect">
            <a:avLst/>
          </a:prstGeom>
          <a:noFill/>
        </p:spPr>
        <p:txBody>
          <a:bodyPr wrap="square" rtlCol="0">
            <a:spAutoFit/>
          </a:bodyPr>
          <a:lstStyle/>
          <a:p>
            <a:pPr algn="r"/>
            <a:r>
              <a:rPr lang="en-US" sz="500" b="0" i="1">
                <a:solidFill>
                  <a:schemeClr val="bg1"/>
                </a:solidFill>
                <a:effectLst/>
                <a:latin typeface="Arial" panose="020B0604020202020204" pitchFamily="34" charset="0"/>
                <a:cs typeface="Arial" panose="020B0604020202020204" pitchFamily="34" charset="0"/>
              </a:rPr>
              <a:t>Insight Proprietary &amp; Confidential.</a:t>
            </a:r>
            <a:r>
              <a:rPr lang="en-US" sz="500" b="0" i="1" baseline="0">
                <a:solidFill>
                  <a:schemeClr val="bg1"/>
                </a:solidFill>
                <a:effectLst/>
                <a:latin typeface="Arial" panose="020B0604020202020204" pitchFamily="34" charset="0"/>
                <a:cs typeface="Arial" panose="020B0604020202020204" pitchFamily="34" charset="0"/>
              </a:rPr>
              <a:t> Do Not Copy or Distribute. </a:t>
            </a:r>
            <a:br>
              <a:rPr lang="en-US" sz="500" b="0" i="1" baseline="0">
                <a:solidFill>
                  <a:schemeClr val="bg1"/>
                </a:solidFill>
                <a:effectLst/>
                <a:latin typeface="Arial" panose="020B0604020202020204" pitchFamily="34" charset="0"/>
                <a:cs typeface="Arial" panose="020B0604020202020204" pitchFamily="34" charset="0"/>
              </a:rPr>
            </a:br>
            <a:r>
              <a:rPr lang="en-US" sz="500" b="0" i="1" kern="1200">
                <a:solidFill>
                  <a:schemeClr val="bg1"/>
                </a:solidFill>
                <a:latin typeface="Arial" panose="020B0604020202020204" pitchFamily="34" charset="0"/>
                <a:ea typeface="+mn-ea"/>
                <a:cs typeface="Arial" panose="020B0604020202020204" pitchFamily="34" charset="0"/>
              </a:rPr>
              <a:t>© 2023 Insight Direct USA, Inc</a:t>
            </a:r>
            <a:r>
              <a:rPr lang="en-US" sz="500" b="0" i="1" baseline="0">
                <a:solidFill>
                  <a:schemeClr val="bg1"/>
                </a:solidFill>
                <a:effectLst/>
                <a:latin typeface="Arial" panose="020B0604020202020204" pitchFamily="34" charset="0"/>
                <a:cs typeface="Arial" panose="020B0604020202020204" pitchFamily="34" charset="0"/>
              </a:rPr>
              <a:t>. All Rights Reserved.</a:t>
            </a:r>
            <a:endParaRPr lang="en-US" sz="500" b="0" i="1">
              <a:solidFill>
                <a:schemeClr val="bg1"/>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15765DC-D504-574F-6D38-D783AE459A3B}"/>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err="1">
              <a:solidFill>
                <a:schemeClr val="bg1"/>
              </a:solidFill>
              <a:latin typeface="Arial Regular"/>
              <a:cs typeface="Verdana"/>
            </a:endParaRPr>
          </a:p>
        </p:txBody>
      </p:sp>
      <p:pic>
        <p:nvPicPr>
          <p:cNvPr id="6" name="Picture 5" descr="Logo&#10;&#10;Description automatically generated">
            <a:extLst>
              <a:ext uri="{FF2B5EF4-FFF2-40B4-BE49-F238E27FC236}">
                <a16:creationId xmlns:a16="http://schemas.microsoft.com/office/drawing/2014/main" id="{CAE34830-150B-1D46-78CB-040E3C2304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
        <p:nvSpPr>
          <p:cNvPr id="9" name="Title 1">
            <a:extLst>
              <a:ext uri="{FF2B5EF4-FFF2-40B4-BE49-F238E27FC236}">
                <a16:creationId xmlns:a16="http://schemas.microsoft.com/office/drawing/2014/main" id="{62080D06-37B5-34B1-ABF4-EA9D4C8C091D}"/>
              </a:ext>
            </a:extLst>
          </p:cNvPr>
          <p:cNvSpPr>
            <a:spLocks noGrp="1"/>
          </p:cNvSpPr>
          <p:nvPr>
            <p:ph type="ctrTitle"/>
          </p:nvPr>
        </p:nvSpPr>
        <p:spPr>
          <a:xfrm>
            <a:off x="82271" y="1331104"/>
            <a:ext cx="5366753" cy="2585290"/>
          </a:xfrm>
          <a:prstGeom prst="snip2DiagRect">
            <a:avLst/>
          </a:prstGeom>
          <a:noFill/>
        </p:spPr>
        <p:txBody>
          <a:bodyPr lIns="0" tIns="0" rIns="0" bIns="0" anchor="t" anchorCtr="0">
            <a:normAutofit/>
          </a:bodyPr>
          <a:lstStyle>
            <a:lvl1pPr algn="l">
              <a:defRPr sz="3600" b="1" i="0">
                <a:solidFill>
                  <a:srgbClr val="352D28"/>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2893620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pic>
        <p:nvPicPr>
          <p:cNvPr id="11" name="Picture 10" descr="A picture containing text, clipart, businesscard&#10;&#10;Description automatically generated">
            <a:extLst>
              <a:ext uri="{FF2B5EF4-FFF2-40B4-BE49-F238E27FC236}">
                <a16:creationId xmlns:a16="http://schemas.microsoft.com/office/drawing/2014/main" id="{016AB41F-47BC-5389-8653-8DB5F59695E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A6A780C5-413A-524D-CE7F-B7FE8AFF0006}"/>
              </a:ext>
            </a:extLst>
          </p:cNvPr>
          <p:cNvSpPr/>
          <p:nvPr userDrawn="1"/>
        </p:nvSpPr>
        <p:spPr>
          <a:xfrm>
            <a:off x="263029" y="1342954"/>
            <a:ext cx="522148" cy="99775"/>
          </a:xfrm>
          <a:prstGeom prst="rect">
            <a:avLst/>
          </a:prstGeom>
          <a:solidFill>
            <a:srgbClr val="C01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9B58BD9-45F7-DC74-FA26-91524C6F1517}"/>
              </a:ext>
            </a:extLst>
          </p:cNvPr>
          <p:cNvSpPr txBox="1"/>
          <p:nvPr userDrawn="1"/>
        </p:nvSpPr>
        <p:spPr>
          <a:xfrm>
            <a:off x="6598029" y="4803828"/>
            <a:ext cx="2066538" cy="246221"/>
          </a:xfrm>
          <a:prstGeom prst="rect">
            <a:avLst/>
          </a:prstGeom>
          <a:noFill/>
        </p:spPr>
        <p:txBody>
          <a:bodyPr wrap="square" rtlCol="0">
            <a:spAutoFit/>
          </a:bodyPr>
          <a:lstStyle/>
          <a:p>
            <a:pPr algn="r"/>
            <a:r>
              <a:rPr lang="en-US" sz="500" b="0" i="1">
                <a:solidFill>
                  <a:schemeClr val="bg1"/>
                </a:solidFill>
                <a:effectLst/>
                <a:latin typeface="Arial" panose="020B0604020202020204" pitchFamily="34" charset="0"/>
                <a:cs typeface="Arial" panose="020B0604020202020204" pitchFamily="34" charset="0"/>
              </a:rPr>
              <a:t>Insight Proprietary &amp; Confidential.</a:t>
            </a:r>
            <a:r>
              <a:rPr lang="en-US" sz="500" b="0" i="1" baseline="0">
                <a:solidFill>
                  <a:schemeClr val="bg1"/>
                </a:solidFill>
                <a:effectLst/>
                <a:latin typeface="Arial" panose="020B0604020202020204" pitchFamily="34" charset="0"/>
                <a:cs typeface="Arial" panose="020B0604020202020204" pitchFamily="34" charset="0"/>
              </a:rPr>
              <a:t> Do Not Copy or Distribute. </a:t>
            </a:r>
            <a:br>
              <a:rPr lang="en-US" sz="500" b="0" i="1" baseline="0">
                <a:solidFill>
                  <a:schemeClr val="bg1"/>
                </a:solidFill>
                <a:effectLst/>
                <a:latin typeface="Arial" panose="020B0604020202020204" pitchFamily="34" charset="0"/>
                <a:cs typeface="Arial" panose="020B0604020202020204" pitchFamily="34" charset="0"/>
              </a:rPr>
            </a:br>
            <a:r>
              <a:rPr lang="en-US" sz="500" b="0" i="1" kern="1200">
                <a:solidFill>
                  <a:schemeClr val="bg1"/>
                </a:solidFill>
                <a:latin typeface="Arial" panose="020B0604020202020204" pitchFamily="34" charset="0"/>
                <a:ea typeface="+mn-ea"/>
                <a:cs typeface="Arial" panose="020B0604020202020204" pitchFamily="34" charset="0"/>
              </a:rPr>
              <a:t>© 2023 Insight Direct USA, Inc</a:t>
            </a:r>
            <a:r>
              <a:rPr lang="en-US" sz="500" b="0" i="1" baseline="0">
                <a:solidFill>
                  <a:schemeClr val="bg1"/>
                </a:solidFill>
                <a:effectLst/>
                <a:latin typeface="Arial" panose="020B0604020202020204" pitchFamily="34" charset="0"/>
                <a:cs typeface="Arial" panose="020B0604020202020204" pitchFamily="34" charset="0"/>
              </a:rPr>
              <a:t>. All Rights Reserved.</a:t>
            </a:r>
            <a:endParaRPr lang="en-US" sz="500" b="0" i="1">
              <a:solidFill>
                <a:schemeClr val="bg1"/>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C49795A-39ED-2B87-1847-BD8C4C83C927}"/>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8762C8EB-F886-1709-6062-CA883BCDA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
        <p:nvSpPr>
          <p:cNvPr id="10" name="Title 1">
            <a:extLst>
              <a:ext uri="{FF2B5EF4-FFF2-40B4-BE49-F238E27FC236}">
                <a16:creationId xmlns:a16="http://schemas.microsoft.com/office/drawing/2014/main" id="{7875FAAD-7124-35A7-EA97-D5C0394C7CB9}"/>
              </a:ext>
            </a:extLst>
          </p:cNvPr>
          <p:cNvSpPr>
            <a:spLocks noGrp="1"/>
          </p:cNvSpPr>
          <p:nvPr>
            <p:ph type="ctrTitle"/>
          </p:nvPr>
        </p:nvSpPr>
        <p:spPr>
          <a:xfrm>
            <a:off x="82271" y="1331104"/>
            <a:ext cx="5366753" cy="2585290"/>
          </a:xfrm>
          <a:prstGeom prst="snip2DiagRect">
            <a:avLst/>
          </a:prstGeom>
          <a:noFill/>
        </p:spPr>
        <p:txBody>
          <a:bodyPr lIns="0" tIns="0" rIns="0" bIns="0" anchor="t" anchorCtr="0">
            <a:normAutofit/>
          </a:bodyPr>
          <a:lstStyle>
            <a:lvl1pPr algn="l">
              <a:defRPr sz="3600" b="1" i="0">
                <a:solidFill>
                  <a:srgbClr val="352D28"/>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2460227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pic>
        <p:nvPicPr>
          <p:cNvPr id="3" name="Picture 2" descr="A picture containing text, clipart, businesscard&#10;&#10;Description automatically generated">
            <a:extLst>
              <a:ext uri="{FF2B5EF4-FFF2-40B4-BE49-F238E27FC236}">
                <a16:creationId xmlns:a16="http://schemas.microsoft.com/office/drawing/2014/main" id="{BDD20BF4-0C6B-BA77-DCC6-060BD6DA6C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A6A780C5-413A-524D-CE7F-B7FE8AFF0006}"/>
              </a:ext>
            </a:extLst>
          </p:cNvPr>
          <p:cNvSpPr/>
          <p:nvPr userDrawn="1"/>
        </p:nvSpPr>
        <p:spPr>
          <a:xfrm>
            <a:off x="263029" y="1342954"/>
            <a:ext cx="522148" cy="99775"/>
          </a:xfrm>
          <a:prstGeom prst="rect">
            <a:avLst/>
          </a:prstGeom>
          <a:solidFill>
            <a:srgbClr val="C01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BE3CD25-D9DC-53AE-26F3-357478AB1D23}"/>
              </a:ext>
            </a:extLst>
          </p:cNvPr>
          <p:cNvSpPr txBox="1"/>
          <p:nvPr userDrawn="1"/>
        </p:nvSpPr>
        <p:spPr>
          <a:xfrm>
            <a:off x="6598029" y="4803828"/>
            <a:ext cx="2066538" cy="246221"/>
          </a:xfrm>
          <a:prstGeom prst="rect">
            <a:avLst/>
          </a:prstGeom>
          <a:noFill/>
        </p:spPr>
        <p:txBody>
          <a:bodyPr wrap="square" rtlCol="0">
            <a:spAutoFit/>
          </a:bodyPr>
          <a:lstStyle/>
          <a:p>
            <a:pPr algn="r"/>
            <a:r>
              <a:rPr lang="en-US" sz="500" b="0" i="1">
                <a:solidFill>
                  <a:schemeClr val="bg1"/>
                </a:solidFill>
                <a:effectLst/>
                <a:latin typeface="Arial" panose="020B0604020202020204" pitchFamily="34" charset="0"/>
                <a:cs typeface="Arial" panose="020B0604020202020204" pitchFamily="34" charset="0"/>
              </a:rPr>
              <a:t>Insight Proprietary &amp; Confidential.</a:t>
            </a:r>
            <a:r>
              <a:rPr lang="en-US" sz="500" b="0" i="1" baseline="0">
                <a:solidFill>
                  <a:schemeClr val="bg1"/>
                </a:solidFill>
                <a:effectLst/>
                <a:latin typeface="Arial" panose="020B0604020202020204" pitchFamily="34" charset="0"/>
                <a:cs typeface="Arial" panose="020B0604020202020204" pitchFamily="34" charset="0"/>
              </a:rPr>
              <a:t> Do Not Copy or Distribute. </a:t>
            </a:r>
            <a:br>
              <a:rPr lang="en-US" sz="500" b="0" i="1" baseline="0">
                <a:solidFill>
                  <a:schemeClr val="bg1"/>
                </a:solidFill>
                <a:effectLst/>
                <a:latin typeface="Arial" panose="020B0604020202020204" pitchFamily="34" charset="0"/>
                <a:cs typeface="Arial" panose="020B0604020202020204" pitchFamily="34" charset="0"/>
              </a:rPr>
            </a:br>
            <a:r>
              <a:rPr lang="en-US" sz="500" b="0" i="1" kern="1200">
                <a:solidFill>
                  <a:schemeClr val="bg1"/>
                </a:solidFill>
                <a:latin typeface="Arial" panose="020B0604020202020204" pitchFamily="34" charset="0"/>
                <a:ea typeface="+mn-ea"/>
                <a:cs typeface="Arial" panose="020B0604020202020204" pitchFamily="34" charset="0"/>
              </a:rPr>
              <a:t>© 2023 Insight Direct USA, Inc</a:t>
            </a:r>
            <a:r>
              <a:rPr lang="en-US" sz="500" b="0" i="1" baseline="0">
                <a:solidFill>
                  <a:schemeClr val="bg1"/>
                </a:solidFill>
                <a:effectLst/>
                <a:latin typeface="Arial" panose="020B0604020202020204" pitchFamily="34" charset="0"/>
                <a:cs typeface="Arial" panose="020B0604020202020204" pitchFamily="34" charset="0"/>
              </a:rPr>
              <a:t>. All Rights Reserved.</a:t>
            </a:r>
            <a:endParaRPr lang="en-US" sz="500" b="0" i="1">
              <a:solidFill>
                <a:schemeClr val="bg1"/>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DA534FC-0EB7-3D98-8756-BACC470D4898}"/>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7DBE6233-1318-0E60-A262-95E91C4323B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
        <p:nvSpPr>
          <p:cNvPr id="11" name="Title 1">
            <a:extLst>
              <a:ext uri="{FF2B5EF4-FFF2-40B4-BE49-F238E27FC236}">
                <a16:creationId xmlns:a16="http://schemas.microsoft.com/office/drawing/2014/main" id="{CFB95952-E79D-DEEE-FACA-A5260952B20C}"/>
              </a:ext>
            </a:extLst>
          </p:cNvPr>
          <p:cNvSpPr>
            <a:spLocks noGrp="1"/>
          </p:cNvSpPr>
          <p:nvPr>
            <p:ph type="ctrTitle"/>
          </p:nvPr>
        </p:nvSpPr>
        <p:spPr>
          <a:xfrm>
            <a:off x="82271" y="1331104"/>
            <a:ext cx="5366753" cy="2585290"/>
          </a:xfrm>
          <a:prstGeom prst="snip2DiagRect">
            <a:avLst/>
          </a:prstGeom>
          <a:noFill/>
        </p:spPr>
        <p:txBody>
          <a:bodyPr lIns="0" tIns="0" rIns="0" bIns="0" anchor="t" anchorCtr="0">
            <a:normAutofit/>
          </a:bodyPr>
          <a:lstStyle>
            <a:lvl1pPr algn="l">
              <a:defRPr sz="3600" b="1" i="0">
                <a:solidFill>
                  <a:srgbClr val="352D28"/>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4120806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62420AB6-F784-7712-8100-F426349636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itle Placeholder 1">
            <a:extLst>
              <a:ext uri="{FF2B5EF4-FFF2-40B4-BE49-F238E27FC236}">
                <a16:creationId xmlns:a16="http://schemas.microsoft.com/office/drawing/2014/main" id="{7AC0D0B1-BFB6-09C7-1127-9FEEC428EA41}"/>
              </a:ext>
            </a:extLst>
          </p:cNvPr>
          <p:cNvSpPr>
            <a:spLocks noGrp="1"/>
          </p:cNvSpPr>
          <p:nvPr>
            <p:ph type="title"/>
          </p:nvPr>
        </p:nvSpPr>
        <p:spPr>
          <a:xfrm>
            <a:off x="242238" y="219832"/>
            <a:ext cx="502920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13" name="Text Placeholder 2">
            <a:extLst>
              <a:ext uri="{FF2B5EF4-FFF2-40B4-BE49-F238E27FC236}">
                <a16:creationId xmlns:a16="http://schemas.microsoft.com/office/drawing/2014/main" id="{D3B76358-E667-524A-FF6C-EE40D824A69D}"/>
              </a:ext>
            </a:extLst>
          </p:cNvPr>
          <p:cNvSpPr>
            <a:spLocks noGrp="1"/>
          </p:cNvSpPr>
          <p:nvPr>
            <p:ph idx="1"/>
          </p:nvPr>
        </p:nvSpPr>
        <p:spPr>
          <a:xfrm>
            <a:off x="242238" y="986155"/>
            <a:ext cx="5029200" cy="3931919"/>
          </a:xfrm>
          <a:prstGeom prst="rect">
            <a:avLst/>
          </a:prstGeom>
        </p:spPr>
        <p:txBody>
          <a:bodyPr vert="horz" lIns="91440" tIns="45720" rIns="91440" bIns="45720" rtlCol="0">
            <a:norm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AB532246-66BA-D5DD-07FA-28B977540B25}"/>
              </a:ext>
            </a:extLst>
          </p:cNvPr>
          <p:cNvSpPr txBox="1"/>
          <p:nvPr userDrawn="1"/>
        </p:nvSpPr>
        <p:spPr>
          <a:xfrm>
            <a:off x="6598029" y="4803828"/>
            <a:ext cx="2066538" cy="246221"/>
          </a:xfrm>
          <a:prstGeom prst="rect">
            <a:avLst/>
          </a:prstGeom>
          <a:noFill/>
        </p:spPr>
        <p:txBody>
          <a:bodyPr wrap="square" rtlCol="0">
            <a:spAutoFit/>
          </a:bodyPr>
          <a:lstStyle/>
          <a:p>
            <a:pPr algn="r"/>
            <a:r>
              <a:rPr lang="en-US" sz="500" b="0" i="1">
                <a:solidFill>
                  <a:schemeClr val="bg1"/>
                </a:solidFill>
                <a:effectLst/>
                <a:latin typeface="Arial" panose="020B0604020202020204" pitchFamily="34" charset="0"/>
                <a:cs typeface="Arial" panose="020B0604020202020204" pitchFamily="34" charset="0"/>
              </a:rPr>
              <a:t>Insight Proprietary &amp; Confidential.</a:t>
            </a:r>
            <a:r>
              <a:rPr lang="en-US" sz="500" b="0" i="1" baseline="0">
                <a:solidFill>
                  <a:schemeClr val="bg1"/>
                </a:solidFill>
                <a:effectLst/>
                <a:latin typeface="Arial" panose="020B0604020202020204" pitchFamily="34" charset="0"/>
                <a:cs typeface="Arial" panose="020B0604020202020204" pitchFamily="34" charset="0"/>
              </a:rPr>
              <a:t> Do Not Copy or Distribute. </a:t>
            </a:r>
            <a:br>
              <a:rPr lang="en-US" sz="500" b="0" i="1" baseline="0">
                <a:solidFill>
                  <a:schemeClr val="bg1"/>
                </a:solidFill>
                <a:effectLst/>
                <a:latin typeface="Arial" panose="020B0604020202020204" pitchFamily="34" charset="0"/>
                <a:cs typeface="Arial" panose="020B0604020202020204" pitchFamily="34" charset="0"/>
              </a:rPr>
            </a:br>
            <a:r>
              <a:rPr lang="en-US" sz="500" b="0" i="1" kern="1200">
                <a:solidFill>
                  <a:schemeClr val="bg1"/>
                </a:solidFill>
                <a:latin typeface="Arial" panose="020B0604020202020204" pitchFamily="34" charset="0"/>
                <a:ea typeface="+mn-ea"/>
                <a:cs typeface="Arial" panose="020B0604020202020204" pitchFamily="34" charset="0"/>
              </a:rPr>
              <a:t>© 2023 Insight Direct USA, Inc</a:t>
            </a:r>
            <a:r>
              <a:rPr lang="en-US" sz="500" b="0" i="1" baseline="0">
                <a:solidFill>
                  <a:schemeClr val="bg1"/>
                </a:solidFill>
                <a:effectLst/>
                <a:latin typeface="Arial" panose="020B0604020202020204" pitchFamily="34" charset="0"/>
                <a:cs typeface="Arial" panose="020B0604020202020204" pitchFamily="34" charset="0"/>
              </a:rPr>
              <a:t>. All Rights Reserved.</a:t>
            </a:r>
            <a:endParaRPr lang="en-US" sz="500" b="0" i="1">
              <a:solidFill>
                <a:schemeClr val="bg1"/>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02981A0-7B48-CA93-7CC8-8E72775DB064}"/>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CB371E06-36C2-DF02-0F6F-205CACB6CED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Tree>
    <p:extLst>
      <p:ext uri="{BB962C8B-B14F-4D97-AF65-F5344CB8AC3E}">
        <p14:creationId xmlns:p14="http://schemas.microsoft.com/office/powerpoint/2010/main" val="1324990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6" name="Picture 15" descr="Shape&#10;&#10;Description automatically generated with medium confidence">
            <a:extLst>
              <a:ext uri="{FF2B5EF4-FFF2-40B4-BE49-F238E27FC236}">
                <a16:creationId xmlns:a16="http://schemas.microsoft.com/office/drawing/2014/main" id="{74D571E3-5542-E64C-F340-4D34BC55B7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1">
            <a:extLst>
              <a:ext uri="{FF2B5EF4-FFF2-40B4-BE49-F238E27FC236}">
                <a16:creationId xmlns:a16="http://schemas.microsoft.com/office/drawing/2014/main" id="{3BED6A49-4F13-15EC-34EE-ABBC3BD84C43}"/>
              </a:ext>
            </a:extLst>
          </p:cNvPr>
          <p:cNvSpPr>
            <a:spLocks noGrp="1"/>
          </p:cNvSpPr>
          <p:nvPr>
            <p:ph type="title"/>
          </p:nvPr>
        </p:nvSpPr>
        <p:spPr>
          <a:xfrm>
            <a:off x="242238" y="219832"/>
            <a:ext cx="502920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6" name="TextBox 5">
            <a:extLst>
              <a:ext uri="{FF2B5EF4-FFF2-40B4-BE49-F238E27FC236}">
                <a16:creationId xmlns:a16="http://schemas.microsoft.com/office/drawing/2014/main" id="{92AC9166-7D6F-C7F3-56E3-ADF207287496}"/>
              </a:ext>
            </a:extLst>
          </p:cNvPr>
          <p:cNvSpPr txBox="1"/>
          <p:nvPr userDrawn="1"/>
        </p:nvSpPr>
        <p:spPr>
          <a:xfrm>
            <a:off x="6598029" y="4803828"/>
            <a:ext cx="2066538" cy="246221"/>
          </a:xfrm>
          <a:prstGeom prst="rect">
            <a:avLst/>
          </a:prstGeom>
          <a:noFill/>
        </p:spPr>
        <p:txBody>
          <a:bodyPr wrap="square" rtlCol="0">
            <a:spAutoFit/>
          </a:bodyPr>
          <a:lstStyle/>
          <a:p>
            <a:pPr algn="r"/>
            <a:r>
              <a:rPr lang="en-US" sz="500" b="0" i="1">
                <a:solidFill>
                  <a:schemeClr val="bg1"/>
                </a:solidFill>
                <a:effectLst/>
                <a:latin typeface="Arial" panose="020B0604020202020204" pitchFamily="34" charset="0"/>
                <a:cs typeface="Arial" panose="020B0604020202020204" pitchFamily="34" charset="0"/>
              </a:rPr>
              <a:t>Insight Proprietary &amp; Confidential.</a:t>
            </a:r>
            <a:r>
              <a:rPr lang="en-US" sz="500" b="0" i="1" baseline="0">
                <a:solidFill>
                  <a:schemeClr val="bg1"/>
                </a:solidFill>
                <a:effectLst/>
                <a:latin typeface="Arial" panose="020B0604020202020204" pitchFamily="34" charset="0"/>
                <a:cs typeface="Arial" panose="020B0604020202020204" pitchFamily="34" charset="0"/>
              </a:rPr>
              <a:t> Do Not Copy or Distribute. </a:t>
            </a:r>
            <a:br>
              <a:rPr lang="en-US" sz="500" b="0" i="1" baseline="0">
                <a:solidFill>
                  <a:schemeClr val="bg1"/>
                </a:solidFill>
                <a:effectLst/>
                <a:latin typeface="Arial" panose="020B0604020202020204" pitchFamily="34" charset="0"/>
                <a:cs typeface="Arial" panose="020B0604020202020204" pitchFamily="34" charset="0"/>
              </a:rPr>
            </a:br>
            <a:r>
              <a:rPr lang="en-US" sz="500" b="0" i="1" kern="1200">
                <a:solidFill>
                  <a:schemeClr val="bg1"/>
                </a:solidFill>
                <a:latin typeface="Arial" panose="020B0604020202020204" pitchFamily="34" charset="0"/>
                <a:ea typeface="+mn-ea"/>
                <a:cs typeface="Arial" panose="020B0604020202020204" pitchFamily="34" charset="0"/>
              </a:rPr>
              <a:t>© 2023 Insight Direct USA, Inc</a:t>
            </a:r>
            <a:r>
              <a:rPr lang="en-US" sz="500" b="0" i="1" baseline="0">
                <a:solidFill>
                  <a:schemeClr val="bg1"/>
                </a:solidFill>
                <a:effectLst/>
                <a:latin typeface="Arial" panose="020B0604020202020204" pitchFamily="34" charset="0"/>
                <a:cs typeface="Arial" panose="020B0604020202020204" pitchFamily="34" charset="0"/>
              </a:rPr>
              <a:t>. All Rights Reserved.</a:t>
            </a:r>
            <a:endParaRPr lang="en-US" sz="500" b="0" i="1">
              <a:solidFill>
                <a:schemeClr val="bg1"/>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95DA6C4-93DE-393C-A384-C808134871A3}"/>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EAD7282D-0DFA-BCB3-BBFD-11CB45C7E9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
        <p:nvSpPr>
          <p:cNvPr id="5" name="Text Placeholder 2">
            <a:extLst>
              <a:ext uri="{FF2B5EF4-FFF2-40B4-BE49-F238E27FC236}">
                <a16:creationId xmlns:a16="http://schemas.microsoft.com/office/drawing/2014/main" id="{0141BCD9-F854-C21C-A0A9-D1DDECAF30A9}"/>
              </a:ext>
            </a:extLst>
          </p:cNvPr>
          <p:cNvSpPr>
            <a:spLocks noGrp="1"/>
          </p:cNvSpPr>
          <p:nvPr>
            <p:ph idx="1"/>
          </p:nvPr>
        </p:nvSpPr>
        <p:spPr>
          <a:xfrm>
            <a:off x="242238" y="986155"/>
            <a:ext cx="5029200" cy="3931919"/>
          </a:xfrm>
          <a:prstGeom prst="rect">
            <a:avLst/>
          </a:prstGeom>
        </p:spPr>
        <p:txBody>
          <a:bodyPr vert="horz" lIns="91440" tIns="45720" rIns="91440" bIns="45720" rtlCol="0">
            <a:norm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98959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E092FD17-9A1F-084A-5250-52DF7614D8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181081" cy="5164358"/>
          </a:xfrm>
          <a:prstGeom prst="rect">
            <a:avLst/>
          </a:prstGeom>
        </p:spPr>
      </p:pic>
      <p:sp>
        <p:nvSpPr>
          <p:cNvPr id="4" name="Title Placeholder 1">
            <a:extLst>
              <a:ext uri="{FF2B5EF4-FFF2-40B4-BE49-F238E27FC236}">
                <a16:creationId xmlns:a16="http://schemas.microsoft.com/office/drawing/2014/main" id="{C5F83F8C-016B-7234-059E-CF5A3D3FCD9E}"/>
              </a:ext>
            </a:extLst>
          </p:cNvPr>
          <p:cNvSpPr>
            <a:spLocks noGrp="1"/>
          </p:cNvSpPr>
          <p:nvPr>
            <p:ph type="title"/>
          </p:nvPr>
        </p:nvSpPr>
        <p:spPr>
          <a:xfrm>
            <a:off x="242238" y="219832"/>
            <a:ext cx="502920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7" name="TextBox 6">
            <a:extLst>
              <a:ext uri="{FF2B5EF4-FFF2-40B4-BE49-F238E27FC236}">
                <a16:creationId xmlns:a16="http://schemas.microsoft.com/office/drawing/2014/main" id="{4145A64B-EC8C-ED3B-611B-54CF7421F9DF}"/>
              </a:ext>
            </a:extLst>
          </p:cNvPr>
          <p:cNvSpPr txBox="1"/>
          <p:nvPr userDrawn="1"/>
        </p:nvSpPr>
        <p:spPr>
          <a:xfrm>
            <a:off x="6598029" y="4803828"/>
            <a:ext cx="2066538" cy="246221"/>
          </a:xfrm>
          <a:prstGeom prst="rect">
            <a:avLst/>
          </a:prstGeom>
          <a:noFill/>
        </p:spPr>
        <p:txBody>
          <a:bodyPr wrap="square" rtlCol="0">
            <a:spAutoFit/>
          </a:bodyPr>
          <a:lstStyle/>
          <a:p>
            <a:pPr algn="r"/>
            <a:r>
              <a:rPr lang="en-US" sz="500" b="0" i="1">
                <a:solidFill>
                  <a:schemeClr val="bg1"/>
                </a:solidFill>
                <a:effectLst/>
                <a:latin typeface="Arial" panose="020B0604020202020204" pitchFamily="34" charset="0"/>
                <a:cs typeface="Arial" panose="020B0604020202020204" pitchFamily="34" charset="0"/>
              </a:rPr>
              <a:t>Insight Proprietary &amp; Confidential.</a:t>
            </a:r>
            <a:r>
              <a:rPr lang="en-US" sz="500" b="0" i="1" baseline="0">
                <a:solidFill>
                  <a:schemeClr val="bg1"/>
                </a:solidFill>
                <a:effectLst/>
                <a:latin typeface="Arial" panose="020B0604020202020204" pitchFamily="34" charset="0"/>
                <a:cs typeface="Arial" panose="020B0604020202020204" pitchFamily="34" charset="0"/>
              </a:rPr>
              <a:t> Do Not Copy or Distribute. </a:t>
            </a:r>
            <a:br>
              <a:rPr lang="en-US" sz="500" b="0" i="1" baseline="0">
                <a:solidFill>
                  <a:schemeClr val="bg1"/>
                </a:solidFill>
                <a:effectLst/>
                <a:latin typeface="Arial" panose="020B0604020202020204" pitchFamily="34" charset="0"/>
                <a:cs typeface="Arial" panose="020B0604020202020204" pitchFamily="34" charset="0"/>
              </a:rPr>
            </a:br>
            <a:r>
              <a:rPr lang="en-US" sz="500" b="0" i="1" kern="1200">
                <a:solidFill>
                  <a:schemeClr val="bg1"/>
                </a:solidFill>
                <a:latin typeface="Arial" panose="020B0604020202020204" pitchFamily="34" charset="0"/>
                <a:ea typeface="+mn-ea"/>
                <a:cs typeface="Arial" panose="020B0604020202020204" pitchFamily="34" charset="0"/>
              </a:rPr>
              <a:t>© 2023 Insight Direct USA, Inc</a:t>
            </a:r>
            <a:r>
              <a:rPr lang="en-US" sz="500" b="0" i="1" baseline="0">
                <a:solidFill>
                  <a:schemeClr val="bg1"/>
                </a:solidFill>
                <a:effectLst/>
                <a:latin typeface="Arial" panose="020B0604020202020204" pitchFamily="34" charset="0"/>
                <a:cs typeface="Arial" panose="020B0604020202020204" pitchFamily="34" charset="0"/>
              </a:rPr>
              <a:t>. All Rights Reserved.</a:t>
            </a:r>
            <a:endParaRPr lang="en-US" sz="500" b="0" i="1">
              <a:solidFill>
                <a:schemeClr val="bg1"/>
              </a:solidFill>
              <a:effectLst/>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03EEEA3-8467-7937-C2E7-8DE3A95761DF}"/>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err="1">
              <a:solidFill>
                <a:schemeClr val="bg1"/>
              </a:solidFill>
              <a:latin typeface="Arial Regular"/>
              <a:cs typeface="Verdana"/>
            </a:endParaRPr>
          </a:p>
        </p:txBody>
      </p:sp>
      <p:pic>
        <p:nvPicPr>
          <p:cNvPr id="2" name="Picture 1" descr="Logo&#10;&#10;Description automatically generated">
            <a:extLst>
              <a:ext uri="{FF2B5EF4-FFF2-40B4-BE49-F238E27FC236}">
                <a16:creationId xmlns:a16="http://schemas.microsoft.com/office/drawing/2014/main" id="{31BAD9C6-74C2-0986-107F-960C8065F1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
        <p:nvSpPr>
          <p:cNvPr id="6" name="Text Placeholder 2">
            <a:extLst>
              <a:ext uri="{FF2B5EF4-FFF2-40B4-BE49-F238E27FC236}">
                <a16:creationId xmlns:a16="http://schemas.microsoft.com/office/drawing/2014/main" id="{0E29F536-81AB-A044-CF04-CBA43F358D27}"/>
              </a:ext>
            </a:extLst>
          </p:cNvPr>
          <p:cNvSpPr>
            <a:spLocks noGrp="1"/>
          </p:cNvSpPr>
          <p:nvPr>
            <p:ph idx="1"/>
          </p:nvPr>
        </p:nvSpPr>
        <p:spPr>
          <a:xfrm>
            <a:off x="242238" y="986155"/>
            <a:ext cx="5029200" cy="3931919"/>
          </a:xfrm>
          <a:prstGeom prst="rect">
            <a:avLst/>
          </a:prstGeom>
        </p:spPr>
        <p:txBody>
          <a:bodyPr vert="horz" lIns="91440" tIns="45720" rIns="91440" bIns="45720" rtlCol="0">
            <a:norm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60572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BE4FCD21-9B28-111B-A4EB-A57EA41CFB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Placeholder 1">
            <a:extLst>
              <a:ext uri="{FF2B5EF4-FFF2-40B4-BE49-F238E27FC236}">
                <a16:creationId xmlns:a16="http://schemas.microsoft.com/office/drawing/2014/main" id="{C1F04C81-8D97-9B96-C4C6-92BFB9B98D12}"/>
              </a:ext>
            </a:extLst>
          </p:cNvPr>
          <p:cNvSpPr>
            <a:spLocks noGrp="1"/>
          </p:cNvSpPr>
          <p:nvPr>
            <p:ph type="title"/>
          </p:nvPr>
        </p:nvSpPr>
        <p:spPr>
          <a:xfrm>
            <a:off x="236153" y="219832"/>
            <a:ext cx="493776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2" name="TextBox 1">
            <a:extLst>
              <a:ext uri="{FF2B5EF4-FFF2-40B4-BE49-F238E27FC236}">
                <a16:creationId xmlns:a16="http://schemas.microsoft.com/office/drawing/2014/main" id="{CD6D624A-90F2-4E97-F7EA-5CC793235C10}"/>
              </a:ext>
            </a:extLst>
          </p:cNvPr>
          <p:cNvSpPr txBox="1"/>
          <p:nvPr userDrawn="1"/>
        </p:nvSpPr>
        <p:spPr>
          <a:xfrm>
            <a:off x="8568855" y="4613035"/>
            <a:ext cx="644578"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err="1">
              <a:solidFill>
                <a:schemeClr val="bg1"/>
              </a:solidFill>
              <a:latin typeface="Arial Regular"/>
              <a:cs typeface="Verdana"/>
            </a:endParaRPr>
          </a:p>
        </p:txBody>
      </p:sp>
      <p:sp>
        <p:nvSpPr>
          <p:cNvPr id="7" name="TextBox 6">
            <a:extLst>
              <a:ext uri="{FF2B5EF4-FFF2-40B4-BE49-F238E27FC236}">
                <a16:creationId xmlns:a16="http://schemas.microsoft.com/office/drawing/2014/main" id="{72D77515-BA51-467F-51A7-F5B2820B6DFB}"/>
              </a:ext>
            </a:extLst>
          </p:cNvPr>
          <p:cNvSpPr txBox="1"/>
          <p:nvPr userDrawn="1"/>
        </p:nvSpPr>
        <p:spPr>
          <a:xfrm>
            <a:off x="6598029" y="4579065"/>
            <a:ext cx="2066538" cy="246221"/>
          </a:xfrm>
          <a:prstGeom prst="rect">
            <a:avLst/>
          </a:prstGeom>
          <a:noFill/>
        </p:spPr>
        <p:txBody>
          <a:bodyPr wrap="square" rtlCol="0">
            <a:spAutoFit/>
          </a:bodyPr>
          <a:lstStyle/>
          <a:p>
            <a:pPr algn="r"/>
            <a:r>
              <a:rPr lang="en-US" sz="500" b="0" i="1">
                <a:solidFill>
                  <a:schemeClr val="bg1"/>
                </a:solidFill>
                <a:effectLst/>
                <a:latin typeface="Arial" panose="020B0604020202020204" pitchFamily="34" charset="0"/>
                <a:cs typeface="Arial" panose="020B0604020202020204" pitchFamily="34" charset="0"/>
              </a:rPr>
              <a:t>Insight Proprietary &amp; Confidential.</a:t>
            </a:r>
            <a:r>
              <a:rPr lang="en-US" sz="500" b="0" i="1" baseline="0">
                <a:solidFill>
                  <a:schemeClr val="bg1"/>
                </a:solidFill>
                <a:effectLst/>
                <a:latin typeface="Arial" panose="020B0604020202020204" pitchFamily="34" charset="0"/>
                <a:cs typeface="Arial" panose="020B0604020202020204" pitchFamily="34" charset="0"/>
              </a:rPr>
              <a:t> Do Not Copy or Distribute. </a:t>
            </a:r>
            <a:br>
              <a:rPr lang="en-US" sz="500" b="0" i="1" baseline="0">
                <a:solidFill>
                  <a:schemeClr val="bg1"/>
                </a:solidFill>
                <a:effectLst/>
                <a:latin typeface="Arial" panose="020B0604020202020204" pitchFamily="34" charset="0"/>
                <a:cs typeface="Arial" panose="020B0604020202020204" pitchFamily="34" charset="0"/>
              </a:rPr>
            </a:br>
            <a:r>
              <a:rPr lang="en-US" sz="500" b="0" i="1" kern="1200">
                <a:solidFill>
                  <a:schemeClr val="bg1"/>
                </a:solidFill>
                <a:latin typeface="Arial" panose="020B0604020202020204" pitchFamily="34" charset="0"/>
                <a:ea typeface="+mn-ea"/>
                <a:cs typeface="Arial" panose="020B0604020202020204" pitchFamily="34" charset="0"/>
              </a:rPr>
              <a:t>© 2023 Insight Direct USA, Inc</a:t>
            </a:r>
            <a:r>
              <a:rPr lang="en-US" sz="500" b="0" i="1" baseline="0">
                <a:solidFill>
                  <a:schemeClr val="bg1"/>
                </a:solidFill>
                <a:effectLst/>
                <a:latin typeface="Arial" panose="020B0604020202020204" pitchFamily="34" charset="0"/>
                <a:cs typeface="Arial" panose="020B0604020202020204" pitchFamily="34" charset="0"/>
              </a:rPr>
              <a:t>. All Rights Reserved.</a:t>
            </a:r>
            <a:endParaRPr lang="en-US" sz="500" b="0" i="1">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E7ED24F-8CE8-98CD-0A2D-4536AB1FF9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5" y="4682613"/>
            <a:ext cx="1251123" cy="458899"/>
          </a:xfrm>
          <a:prstGeom prst="rect">
            <a:avLst/>
          </a:prstGeom>
        </p:spPr>
      </p:pic>
      <p:sp>
        <p:nvSpPr>
          <p:cNvPr id="6" name="Text Placeholder 2">
            <a:extLst>
              <a:ext uri="{FF2B5EF4-FFF2-40B4-BE49-F238E27FC236}">
                <a16:creationId xmlns:a16="http://schemas.microsoft.com/office/drawing/2014/main" id="{FBEB3E5E-35C8-5144-D49B-3589EE6A6F03}"/>
              </a:ext>
            </a:extLst>
          </p:cNvPr>
          <p:cNvSpPr>
            <a:spLocks noGrp="1"/>
          </p:cNvSpPr>
          <p:nvPr>
            <p:ph idx="1"/>
          </p:nvPr>
        </p:nvSpPr>
        <p:spPr>
          <a:xfrm>
            <a:off x="242238" y="986159"/>
            <a:ext cx="5029200" cy="3592900"/>
          </a:xfrm>
          <a:prstGeom prst="rect">
            <a:avLst/>
          </a:prstGeom>
        </p:spPr>
        <p:txBody>
          <a:bodyPr vert="horz" lIns="91440" tIns="45720" rIns="91440" bIns="45720" rtlCol="0">
            <a:norm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88692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4" name="Picture 3" descr="A group of people sitting at a table&#10;&#10;Description automatically generated with low confidence">
            <a:extLst>
              <a:ext uri="{FF2B5EF4-FFF2-40B4-BE49-F238E27FC236}">
                <a16:creationId xmlns:a16="http://schemas.microsoft.com/office/drawing/2014/main" id="{326750EA-75FE-7A42-0929-AE495AB684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4" name="Picture 13" descr="Logo&#10;&#10;Description automatically generated">
            <a:extLst>
              <a:ext uri="{FF2B5EF4-FFF2-40B4-BE49-F238E27FC236}">
                <a16:creationId xmlns:a16="http://schemas.microsoft.com/office/drawing/2014/main" id="{BA366348-1D46-A331-8C50-DF67BD61D2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7" y="314320"/>
            <a:ext cx="1365275" cy="701449"/>
          </a:xfrm>
          <a:prstGeom prst="rect">
            <a:avLst/>
          </a:prstGeom>
        </p:spPr>
      </p:pic>
      <p:sp>
        <p:nvSpPr>
          <p:cNvPr id="3" name="Title 1">
            <a:extLst>
              <a:ext uri="{FF2B5EF4-FFF2-40B4-BE49-F238E27FC236}">
                <a16:creationId xmlns:a16="http://schemas.microsoft.com/office/drawing/2014/main" id="{E8E26556-3E95-23B7-77A9-A7BCE1001B5D}"/>
              </a:ext>
            </a:extLst>
          </p:cNvPr>
          <p:cNvSpPr>
            <a:spLocks noGrp="1"/>
          </p:cNvSpPr>
          <p:nvPr>
            <p:ph type="ctrTitle"/>
          </p:nvPr>
        </p:nvSpPr>
        <p:spPr>
          <a:xfrm>
            <a:off x="238778" y="3785694"/>
            <a:ext cx="8687465" cy="701449"/>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Subtitle 2">
            <a:extLst>
              <a:ext uri="{FF2B5EF4-FFF2-40B4-BE49-F238E27FC236}">
                <a16:creationId xmlns:a16="http://schemas.microsoft.com/office/drawing/2014/main" id="{489A90FB-357F-0B70-4A2A-B92EA80A443B}"/>
              </a:ext>
            </a:extLst>
          </p:cNvPr>
          <p:cNvSpPr>
            <a:spLocks noGrp="1"/>
          </p:cNvSpPr>
          <p:nvPr>
            <p:ph type="subTitle" idx="1"/>
          </p:nvPr>
        </p:nvSpPr>
        <p:spPr>
          <a:xfrm>
            <a:off x="238775" y="4490569"/>
            <a:ext cx="8687468" cy="360946"/>
          </a:xfrm>
          <a:prstGeom prst="rect">
            <a:avLst/>
          </a:prstGeom>
        </p:spPr>
        <p:txBody>
          <a:bodyPr>
            <a:noAutofit/>
          </a:bodyPr>
          <a:lstStyle>
            <a:lvl1pPr marL="0" indent="0" algn="l">
              <a:buNone/>
              <a:defRPr sz="1800" b="0" i="0">
                <a:solidFill>
                  <a:srgbClr val="352D28"/>
                </a:solidFill>
                <a:latin typeface="Arial Regular"/>
                <a:cs typeface="Verdana"/>
              </a:defRPr>
            </a:lvl1pPr>
            <a:lvl2pPr marL="457194" indent="0" algn="ctr">
              <a:buNone/>
              <a:defRPr>
                <a:solidFill>
                  <a:schemeClr val="tx1">
                    <a:tint val="75000"/>
                  </a:schemeClr>
                </a:solidFill>
              </a:defRPr>
            </a:lvl2pPr>
            <a:lvl3pPr marL="914386" indent="0" algn="ctr">
              <a:buNone/>
              <a:defRPr>
                <a:solidFill>
                  <a:schemeClr val="tx1">
                    <a:tint val="75000"/>
                  </a:schemeClr>
                </a:solidFill>
              </a:defRPr>
            </a:lvl3pPr>
            <a:lvl4pPr marL="1371580" indent="0" algn="ctr">
              <a:buNone/>
              <a:defRPr>
                <a:solidFill>
                  <a:schemeClr val="tx1">
                    <a:tint val="75000"/>
                  </a:schemeClr>
                </a:solidFill>
              </a:defRPr>
            </a:lvl4pPr>
            <a:lvl5pPr marL="1828772" indent="0" algn="ctr">
              <a:buNone/>
              <a:defRPr>
                <a:solidFill>
                  <a:schemeClr val="tx1">
                    <a:tint val="75000"/>
                  </a:schemeClr>
                </a:solidFill>
              </a:defRPr>
            </a:lvl5pPr>
            <a:lvl6pPr marL="2285966" indent="0" algn="ctr">
              <a:buNone/>
              <a:defRPr>
                <a:solidFill>
                  <a:schemeClr val="tx1">
                    <a:tint val="75000"/>
                  </a:schemeClr>
                </a:solidFill>
              </a:defRPr>
            </a:lvl6pPr>
            <a:lvl7pPr marL="2743158" indent="0" algn="ctr">
              <a:buNone/>
              <a:defRPr>
                <a:solidFill>
                  <a:schemeClr val="tx1">
                    <a:tint val="75000"/>
                  </a:schemeClr>
                </a:solidFill>
              </a:defRPr>
            </a:lvl7pPr>
            <a:lvl8pPr marL="3200352" indent="0" algn="ctr">
              <a:buNone/>
              <a:defRPr>
                <a:solidFill>
                  <a:schemeClr val="tx1">
                    <a:tint val="75000"/>
                  </a:schemeClr>
                </a:solidFill>
              </a:defRPr>
            </a:lvl8pPr>
            <a:lvl9pPr marL="3657546" indent="0" algn="ctr">
              <a:buNone/>
              <a:defRPr>
                <a:solidFill>
                  <a:schemeClr val="tx1">
                    <a:tint val="75000"/>
                  </a:schemeClr>
                </a:solidFill>
              </a:defRPr>
            </a:lvl9pPr>
          </a:lstStyle>
          <a:p>
            <a:r>
              <a:rPr lang="en-GB"/>
              <a:t>Click to edit Master subtitle style</a:t>
            </a:r>
            <a:endParaRPr lang="en-US"/>
          </a:p>
        </p:txBody>
      </p:sp>
      <p:sp>
        <p:nvSpPr>
          <p:cNvPr id="6" name="TextBox 5">
            <a:extLst>
              <a:ext uri="{FF2B5EF4-FFF2-40B4-BE49-F238E27FC236}">
                <a16:creationId xmlns:a16="http://schemas.microsoft.com/office/drawing/2014/main" id="{A73DB47B-6E96-643B-E0C3-85E0E0DA263E}"/>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1685A90-3EA4-42E0-566A-4DCF384CAF44}"/>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Tree>
    <p:extLst>
      <p:ext uri="{BB962C8B-B14F-4D97-AF65-F5344CB8AC3E}">
        <p14:creationId xmlns:p14="http://schemas.microsoft.com/office/powerpoint/2010/main" val="762460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pic>
        <p:nvPicPr>
          <p:cNvPr id="5" name="Picture 4" descr="A group of people standing in a room&#10;&#10;Description automatically generated with low confidence">
            <a:extLst>
              <a:ext uri="{FF2B5EF4-FFF2-40B4-BE49-F238E27FC236}">
                <a16:creationId xmlns:a16="http://schemas.microsoft.com/office/drawing/2014/main" id="{C02BCD1B-E94C-A4E0-FAE3-0B11109837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B57E0FBA-FEDD-21E0-7372-92B415FB1A0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5" y="4682613"/>
            <a:ext cx="1251123" cy="458899"/>
          </a:xfrm>
          <a:prstGeom prst="rect">
            <a:avLst/>
          </a:prstGeom>
        </p:spPr>
      </p:pic>
      <p:sp>
        <p:nvSpPr>
          <p:cNvPr id="9" name="TextBox 8">
            <a:extLst>
              <a:ext uri="{FF2B5EF4-FFF2-40B4-BE49-F238E27FC236}">
                <a16:creationId xmlns:a16="http://schemas.microsoft.com/office/drawing/2014/main" id="{8C7EFF46-4631-ABE0-44E5-2BFAEC6E80F2}"/>
              </a:ext>
            </a:extLst>
          </p:cNvPr>
          <p:cNvSpPr txBox="1"/>
          <p:nvPr userDrawn="1"/>
        </p:nvSpPr>
        <p:spPr>
          <a:xfrm>
            <a:off x="8568855" y="4613035"/>
            <a:ext cx="644578"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err="1">
              <a:solidFill>
                <a:schemeClr val="bg1"/>
              </a:solidFill>
              <a:latin typeface="Arial Regular"/>
              <a:cs typeface="Verdana"/>
            </a:endParaRPr>
          </a:p>
        </p:txBody>
      </p:sp>
      <p:sp>
        <p:nvSpPr>
          <p:cNvPr id="7" name="Title Placeholder 1">
            <a:extLst>
              <a:ext uri="{FF2B5EF4-FFF2-40B4-BE49-F238E27FC236}">
                <a16:creationId xmlns:a16="http://schemas.microsoft.com/office/drawing/2014/main" id="{253249C3-4AB1-0497-147C-CC7F2F434650}"/>
              </a:ext>
            </a:extLst>
          </p:cNvPr>
          <p:cNvSpPr>
            <a:spLocks noGrp="1"/>
          </p:cNvSpPr>
          <p:nvPr>
            <p:ph type="title"/>
          </p:nvPr>
        </p:nvSpPr>
        <p:spPr>
          <a:xfrm>
            <a:off x="236153" y="219832"/>
            <a:ext cx="493776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10" name="TextBox 9">
            <a:extLst>
              <a:ext uri="{FF2B5EF4-FFF2-40B4-BE49-F238E27FC236}">
                <a16:creationId xmlns:a16="http://schemas.microsoft.com/office/drawing/2014/main" id="{EA93EBFB-0336-A141-0FF1-CD8AA8F816FC}"/>
              </a:ext>
            </a:extLst>
          </p:cNvPr>
          <p:cNvSpPr txBox="1"/>
          <p:nvPr userDrawn="1"/>
        </p:nvSpPr>
        <p:spPr>
          <a:xfrm>
            <a:off x="6598029" y="4579065"/>
            <a:ext cx="2066538" cy="246221"/>
          </a:xfrm>
          <a:prstGeom prst="rect">
            <a:avLst/>
          </a:prstGeom>
          <a:noFill/>
        </p:spPr>
        <p:txBody>
          <a:bodyPr wrap="square" rtlCol="0">
            <a:spAutoFit/>
          </a:bodyPr>
          <a:lstStyle/>
          <a:p>
            <a:pPr algn="r"/>
            <a:r>
              <a:rPr lang="en-US" sz="500" b="0" i="1">
                <a:solidFill>
                  <a:schemeClr val="bg1"/>
                </a:solidFill>
                <a:effectLst/>
                <a:latin typeface="Arial" panose="020B0604020202020204" pitchFamily="34" charset="0"/>
                <a:cs typeface="Arial" panose="020B0604020202020204" pitchFamily="34" charset="0"/>
              </a:rPr>
              <a:t>Insight Proprietary &amp; Confidential.</a:t>
            </a:r>
            <a:r>
              <a:rPr lang="en-US" sz="500" b="0" i="1" baseline="0">
                <a:solidFill>
                  <a:schemeClr val="bg1"/>
                </a:solidFill>
                <a:effectLst/>
                <a:latin typeface="Arial" panose="020B0604020202020204" pitchFamily="34" charset="0"/>
                <a:cs typeface="Arial" panose="020B0604020202020204" pitchFamily="34" charset="0"/>
              </a:rPr>
              <a:t> Do Not Copy or Distribute. </a:t>
            </a:r>
            <a:br>
              <a:rPr lang="en-US" sz="500" b="0" i="1" baseline="0">
                <a:solidFill>
                  <a:schemeClr val="bg1"/>
                </a:solidFill>
                <a:effectLst/>
                <a:latin typeface="Arial" panose="020B0604020202020204" pitchFamily="34" charset="0"/>
                <a:cs typeface="Arial" panose="020B0604020202020204" pitchFamily="34" charset="0"/>
              </a:rPr>
            </a:br>
            <a:r>
              <a:rPr lang="en-US" sz="500" b="0" i="1" kern="1200">
                <a:solidFill>
                  <a:schemeClr val="bg1"/>
                </a:solidFill>
                <a:latin typeface="Arial" panose="020B0604020202020204" pitchFamily="34" charset="0"/>
                <a:ea typeface="+mn-ea"/>
                <a:cs typeface="Arial" panose="020B0604020202020204" pitchFamily="34" charset="0"/>
              </a:rPr>
              <a:t>© 2023 Insight Direct USA, Inc</a:t>
            </a:r>
            <a:r>
              <a:rPr lang="en-US" sz="500" b="0" i="1" baseline="0">
                <a:solidFill>
                  <a:schemeClr val="bg1"/>
                </a:solidFill>
                <a:effectLst/>
                <a:latin typeface="Arial" panose="020B0604020202020204" pitchFamily="34" charset="0"/>
                <a:cs typeface="Arial" panose="020B0604020202020204" pitchFamily="34" charset="0"/>
              </a:rPr>
              <a:t>. All Rights Reserved.</a:t>
            </a:r>
            <a:endParaRPr lang="en-US" sz="500" b="0" i="1">
              <a:solidFill>
                <a:schemeClr val="bg1"/>
              </a:solidFill>
              <a:effectLst/>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F8AB3E9-BAB8-F792-D1B2-D8E25E6A6FD2}"/>
              </a:ext>
            </a:extLst>
          </p:cNvPr>
          <p:cNvSpPr>
            <a:spLocks noGrp="1"/>
          </p:cNvSpPr>
          <p:nvPr>
            <p:ph idx="1"/>
          </p:nvPr>
        </p:nvSpPr>
        <p:spPr>
          <a:xfrm>
            <a:off x="242238" y="986159"/>
            <a:ext cx="5029200" cy="3592900"/>
          </a:xfrm>
          <a:prstGeom prst="rect">
            <a:avLst/>
          </a:prstGeom>
        </p:spPr>
        <p:txBody>
          <a:bodyPr vert="horz" lIns="91440" tIns="45720" rIns="91440" bIns="45720" rtlCol="0">
            <a:norm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41757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pic>
        <p:nvPicPr>
          <p:cNvPr id="6" name="Picture 5" descr="A person sitting at a desk with a computer&#10;&#10;Description automatically generated with low confidence">
            <a:extLst>
              <a:ext uri="{FF2B5EF4-FFF2-40B4-BE49-F238E27FC236}">
                <a16:creationId xmlns:a16="http://schemas.microsoft.com/office/drawing/2014/main" id="{40ED0F04-55AE-F5AA-9B7D-6F8B93614C28}"/>
              </a:ext>
            </a:extLst>
          </p:cNvPr>
          <p:cNvPicPr>
            <a:picLocks noChangeAspect="1"/>
          </p:cNvPicPr>
          <p:nvPr userDrawn="1"/>
        </p:nvPicPr>
        <p:blipFill>
          <a:blip r:embed="rId2"/>
          <a:stretch>
            <a:fillRect/>
          </a:stretch>
        </p:blipFill>
        <p:spPr>
          <a:xfrm>
            <a:off x="1778" y="6"/>
            <a:ext cx="9140453" cy="5141502"/>
          </a:xfrm>
          <a:prstGeom prst="rect">
            <a:avLst/>
          </a:prstGeom>
        </p:spPr>
      </p:pic>
      <p:pic>
        <p:nvPicPr>
          <p:cNvPr id="2" name="Picture 1">
            <a:extLst>
              <a:ext uri="{FF2B5EF4-FFF2-40B4-BE49-F238E27FC236}">
                <a16:creationId xmlns:a16="http://schemas.microsoft.com/office/drawing/2014/main" id="{B57E0FBA-FEDD-21E0-7372-92B415FB1A0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5" y="4682613"/>
            <a:ext cx="1251123" cy="458899"/>
          </a:xfrm>
          <a:prstGeom prst="rect">
            <a:avLst/>
          </a:prstGeom>
        </p:spPr>
      </p:pic>
      <p:sp>
        <p:nvSpPr>
          <p:cNvPr id="9" name="TextBox 8">
            <a:extLst>
              <a:ext uri="{FF2B5EF4-FFF2-40B4-BE49-F238E27FC236}">
                <a16:creationId xmlns:a16="http://schemas.microsoft.com/office/drawing/2014/main" id="{8C7EFF46-4631-ABE0-44E5-2BFAEC6E80F2}"/>
              </a:ext>
            </a:extLst>
          </p:cNvPr>
          <p:cNvSpPr txBox="1"/>
          <p:nvPr userDrawn="1"/>
        </p:nvSpPr>
        <p:spPr>
          <a:xfrm>
            <a:off x="8568855" y="4613035"/>
            <a:ext cx="644578" cy="230832"/>
          </a:xfrm>
          <a:prstGeom prst="rect">
            <a:avLst/>
          </a:prstGeom>
          <a:noFill/>
        </p:spPr>
        <p:txBody>
          <a:bodyPr wrap="square" rtlCol="0">
            <a:spAutoFit/>
          </a:bodyPr>
          <a:lstStyle/>
          <a:p>
            <a:fld id="{8F57A718-7638-AA4D-9012-BBF5E9D5FCFE}" type="slidenum">
              <a:rPr lang="en-US" sz="900" b="0" i="0" smtClean="0">
                <a:solidFill>
                  <a:schemeClr val="bg1"/>
                </a:solidFill>
                <a:latin typeface="Arial Regular"/>
                <a:cs typeface="Verdana"/>
              </a:rPr>
              <a:t>‹#›</a:t>
            </a:fld>
            <a:endParaRPr lang="en-US" sz="900" b="0" i="0" err="1">
              <a:solidFill>
                <a:schemeClr val="bg1"/>
              </a:solidFill>
              <a:latin typeface="Arial Regular"/>
              <a:cs typeface="Verdana"/>
            </a:endParaRPr>
          </a:p>
        </p:txBody>
      </p:sp>
      <p:sp>
        <p:nvSpPr>
          <p:cNvPr id="5" name="Title Placeholder 1">
            <a:extLst>
              <a:ext uri="{FF2B5EF4-FFF2-40B4-BE49-F238E27FC236}">
                <a16:creationId xmlns:a16="http://schemas.microsoft.com/office/drawing/2014/main" id="{E88F2771-7884-5CDB-B6EC-8A63EBE94103}"/>
              </a:ext>
            </a:extLst>
          </p:cNvPr>
          <p:cNvSpPr>
            <a:spLocks noGrp="1"/>
          </p:cNvSpPr>
          <p:nvPr>
            <p:ph type="title"/>
          </p:nvPr>
        </p:nvSpPr>
        <p:spPr>
          <a:xfrm>
            <a:off x="236153" y="219832"/>
            <a:ext cx="493776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10" name="TextBox 9">
            <a:extLst>
              <a:ext uri="{FF2B5EF4-FFF2-40B4-BE49-F238E27FC236}">
                <a16:creationId xmlns:a16="http://schemas.microsoft.com/office/drawing/2014/main" id="{1715AD6F-12CC-4843-9B05-D5E8DCACA488}"/>
              </a:ext>
            </a:extLst>
          </p:cNvPr>
          <p:cNvSpPr txBox="1"/>
          <p:nvPr userDrawn="1"/>
        </p:nvSpPr>
        <p:spPr>
          <a:xfrm>
            <a:off x="6598029" y="4579065"/>
            <a:ext cx="2066538" cy="246221"/>
          </a:xfrm>
          <a:prstGeom prst="rect">
            <a:avLst/>
          </a:prstGeom>
          <a:noFill/>
        </p:spPr>
        <p:txBody>
          <a:bodyPr wrap="square" rtlCol="0">
            <a:spAutoFit/>
          </a:bodyPr>
          <a:lstStyle/>
          <a:p>
            <a:pPr algn="r"/>
            <a:r>
              <a:rPr lang="en-US" sz="500" b="0" i="1">
                <a:solidFill>
                  <a:schemeClr val="bg1"/>
                </a:solidFill>
                <a:effectLst/>
                <a:latin typeface="Arial" panose="020B0604020202020204" pitchFamily="34" charset="0"/>
                <a:cs typeface="Arial" panose="020B0604020202020204" pitchFamily="34" charset="0"/>
              </a:rPr>
              <a:t>Insight Proprietary &amp; Confidential.</a:t>
            </a:r>
            <a:r>
              <a:rPr lang="en-US" sz="500" b="0" i="1" baseline="0">
                <a:solidFill>
                  <a:schemeClr val="bg1"/>
                </a:solidFill>
                <a:effectLst/>
                <a:latin typeface="Arial" panose="020B0604020202020204" pitchFamily="34" charset="0"/>
                <a:cs typeface="Arial" panose="020B0604020202020204" pitchFamily="34" charset="0"/>
              </a:rPr>
              <a:t> Do Not Copy or Distribute. </a:t>
            </a:r>
            <a:br>
              <a:rPr lang="en-US" sz="500" b="0" i="1" baseline="0">
                <a:solidFill>
                  <a:schemeClr val="bg1"/>
                </a:solidFill>
                <a:effectLst/>
                <a:latin typeface="Arial" panose="020B0604020202020204" pitchFamily="34" charset="0"/>
                <a:cs typeface="Arial" panose="020B0604020202020204" pitchFamily="34" charset="0"/>
              </a:rPr>
            </a:br>
            <a:r>
              <a:rPr lang="en-US" sz="500" b="0" i="1" kern="1200">
                <a:solidFill>
                  <a:schemeClr val="bg1"/>
                </a:solidFill>
                <a:latin typeface="Arial" panose="020B0604020202020204" pitchFamily="34" charset="0"/>
                <a:ea typeface="+mn-ea"/>
                <a:cs typeface="Arial" panose="020B0604020202020204" pitchFamily="34" charset="0"/>
              </a:rPr>
              <a:t>© 2023 Insight Direct USA, Inc</a:t>
            </a:r>
            <a:r>
              <a:rPr lang="en-US" sz="500" b="0" i="1" baseline="0">
                <a:solidFill>
                  <a:schemeClr val="bg1"/>
                </a:solidFill>
                <a:effectLst/>
                <a:latin typeface="Arial" panose="020B0604020202020204" pitchFamily="34" charset="0"/>
                <a:cs typeface="Arial" panose="020B0604020202020204" pitchFamily="34" charset="0"/>
              </a:rPr>
              <a:t>. All Rights Reserved.</a:t>
            </a:r>
            <a:endParaRPr lang="en-US" sz="500" b="0" i="1">
              <a:solidFill>
                <a:schemeClr val="bg1"/>
              </a:solidFill>
              <a:effectLst/>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A320ADFC-5770-7B4B-FDF3-6EF0AB76C298}"/>
              </a:ext>
            </a:extLst>
          </p:cNvPr>
          <p:cNvSpPr>
            <a:spLocks noGrp="1"/>
          </p:cNvSpPr>
          <p:nvPr>
            <p:ph idx="1"/>
          </p:nvPr>
        </p:nvSpPr>
        <p:spPr>
          <a:xfrm>
            <a:off x="242238" y="986159"/>
            <a:ext cx="5029200" cy="3592900"/>
          </a:xfrm>
          <a:prstGeom prst="rect">
            <a:avLst/>
          </a:prstGeom>
        </p:spPr>
        <p:txBody>
          <a:bodyPr vert="horz" lIns="91440" tIns="45720" rIns="91440" bIns="45720" rtlCol="0">
            <a:normAutofit/>
          </a:bodyPr>
          <a:lstStyle>
            <a:lvl1pPr>
              <a:defRPr sz="1600"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735436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latin typeface="Arial" panose="020B0604020202020204" pitchFamily="34" charset="0"/>
              <a:cs typeface="Arial" panose="020B060402020202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F47C2E94-F9F8-704B-83A7-44157EC952F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254037"/>
            <a:ext cx="8686800" cy="1585687"/>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920709"/>
            <a:ext cx="8686800" cy="682403"/>
          </a:xfrm>
          <a:prstGeom prst="rect">
            <a:avLst/>
          </a:prstGeom>
        </p:spPr>
        <p:txBody>
          <a:bodyPr vert="horz" lIns="91440" tIns="45720" rIns="91440" bIns="45720" rtlCol="0" anchor="ctr">
            <a:noAutofit/>
          </a:bodyPr>
          <a:lstStyle>
            <a:lvl1pPr>
              <a:defRPr>
                <a:solidFill>
                  <a:srgbClr val="352D28"/>
                </a:solidFill>
              </a:defRPr>
            </a:lvl1pPr>
          </a:lstStyle>
          <a:p>
            <a:r>
              <a:rPr lang="en-GB"/>
              <a:t>Click to edit Master title style</a:t>
            </a:r>
            <a:endParaRPr lang="en-US"/>
          </a:p>
        </p:txBody>
      </p:sp>
      <p:pic>
        <p:nvPicPr>
          <p:cNvPr id="8" name="Picture 7">
            <a:extLst>
              <a:ext uri="{FF2B5EF4-FFF2-40B4-BE49-F238E27FC236}">
                <a16:creationId xmlns:a16="http://schemas.microsoft.com/office/drawing/2014/main" id="{ADE7B1CD-97AD-D5CA-4F33-426235C6C8B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5" y="4682613"/>
            <a:ext cx="1251123" cy="458899"/>
          </a:xfrm>
          <a:prstGeom prst="rect">
            <a:avLst/>
          </a:prstGeom>
        </p:spPr>
      </p:pic>
      <p:sp>
        <p:nvSpPr>
          <p:cNvPr id="4" name="TextBox 3">
            <a:extLst>
              <a:ext uri="{FF2B5EF4-FFF2-40B4-BE49-F238E27FC236}">
                <a16:creationId xmlns:a16="http://schemas.microsoft.com/office/drawing/2014/main" id="{1EFFB50B-7A8F-4019-F6C9-659D0827B632}"/>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427A335-B461-53F5-2D55-29533AE00592}"/>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
        <p:nvSpPr>
          <p:cNvPr id="9" name="Text Placeholder 2">
            <a:extLst>
              <a:ext uri="{FF2B5EF4-FFF2-40B4-BE49-F238E27FC236}">
                <a16:creationId xmlns:a16="http://schemas.microsoft.com/office/drawing/2014/main" id="{20C88D27-F14F-7609-2FDB-B5078C48BCE4}"/>
              </a:ext>
            </a:extLst>
          </p:cNvPr>
          <p:cNvSpPr>
            <a:spLocks noGrp="1"/>
          </p:cNvSpPr>
          <p:nvPr>
            <p:ph idx="10"/>
          </p:nvPr>
        </p:nvSpPr>
        <p:spPr>
          <a:xfrm>
            <a:off x="228600" y="2663247"/>
            <a:ext cx="8686800" cy="1923447"/>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868584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latin typeface="Arial" panose="020B0604020202020204" pitchFamily="34" charset="0"/>
              <a:cs typeface="Arial" panose="020B06040202020202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0218C988-357E-B8A1-1D6A-0027B3B1251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250969"/>
            <a:ext cx="8686800" cy="1585687"/>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920709"/>
            <a:ext cx="8686800" cy="682403"/>
          </a:xfrm>
          <a:prstGeom prst="rect">
            <a:avLst/>
          </a:prstGeom>
        </p:spPr>
        <p:txBody>
          <a:bodyPr vert="horz" lIns="91440" tIns="45720" rIns="91440" bIns="45720" rtlCol="0" anchor="ctr">
            <a:noAutofit/>
          </a:bodyPr>
          <a:lstStyle>
            <a:lvl1pPr>
              <a:defRPr>
                <a:solidFill>
                  <a:srgbClr val="352D28"/>
                </a:solidFill>
              </a:defRPr>
            </a:lvl1pPr>
          </a:lstStyle>
          <a:p>
            <a:r>
              <a:rPr lang="en-GB"/>
              <a:t>Click to edit Master title style</a:t>
            </a:r>
            <a:endParaRPr lang="en-US"/>
          </a:p>
        </p:txBody>
      </p:sp>
      <p:pic>
        <p:nvPicPr>
          <p:cNvPr id="6" name="Picture 5">
            <a:extLst>
              <a:ext uri="{FF2B5EF4-FFF2-40B4-BE49-F238E27FC236}">
                <a16:creationId xmlns:a16="http://schemas.microsoft.com/office/drawing/2014/main" id="{3A2601F5-D891-F8F9-79A1-A8566844B9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8365" y="4682613"/>
            <a:ext cx="1251123" cy="458899"/>
          </a:xfrm>
          <a:prstGeom prst="rect">
            <a:avLst/>
          </a:prstGeom>
        </p:spPr>
      </p:pic>
      <p:sp>
        <p:nvSpPr>
          <p:cNvPr id="9" name="TextBox 8">
            <a:extLst>
              <a:ext uri="{FF2B5EF4-FFF2-40B4-BE49-F238E27FC236}">
                <a16:creationId xmlns:a16="http://schemas.microsoft.com/office/drawing/2014/main" id="{6902D565-84EE-7DC4-3CD3-7978C31665A6}"/>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4FA77D4-A91E-B599-F4FB-94A50C361DD2}"/>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
        <p:nvSpPr>
          <p:cNvPr id="3" name="Text Placeholder 2">
            <a:extLst>
              <a:ext uri="{FF2B5EF4-FFF2-40B4-BE49-F238E27FC236}">
                <a16:creationId xmlns:a16="http://schemas.microsoft.com/office/drawing/2014/main" id="{34A9B67F-54F7-79E8-11B9-EF226519B303}"/>
              </a:ext>
            </a:extLst>
          </p:cNvPr>
          <p:cNvSpPr>
            <a:spLocks noGrp="1"/>
          </p:cNvSpPr>
          <p:nvPr>
            <p:ph idx="10"/>
          </p:nvPr>
        </p:nvSpPr>
        <p:spPr>
          <a:xfrm>
            <a:off x="228600" y="2663247"/>
            <a:ext cx="8686800" cy="1923447"/>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32181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0D846B81-9461-08B8-C4B4-A9038BF476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250969"/>
            <a:ext cx="8686800" cy="1585687"/>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920709"/>
            <a:ext cx="8686800" cy="682403"/>
          </a:xfrm>
          <a:prstGeom prst="rect">
            <a:avLst/>
          </a:prstGeom>
        </p:spPr>
        <p:txBody>
          <a:bodyPr vert="horz" lIns="91440" tIns="45720" rIns="91440" bIns="45720" rtlCol="0" anchor="ctr">
            <a:noAutofit/>
          </a:bodyPr>
          <a:lstStyle>
            <a:lvl1pPr>
              <a:defRPr>
                <a:solidFill>
                  <a:srgbClr val="352D28"/>
                </a:solidFill>
              </a:defRPr>
            </a:lvl1pPr>
          </a:lstStyle>
          <a:p>
            <a:r>
              <a:rPr lang="en-GB"/>
              <a:t>Click to edit Master title style</a:t>
            </a:r>
            <a:endParaRPr lang="en-US"/>
          </a:p>
        </p:txBody>
      </p:sp>
      <p:sp>
        <p:nvSpPr>
          <p:cNvPr id="2" name="Text Placeholder 2">
            <a:extLst>
              <a:ext uri="{FF2B5EF4-FFF2-40B4-BE49-F238E27FC236}">
                <a16:creationId xmlns:a16="http://schemas.microsoft.com/office/drawing/2014/main" id="{4D064F39-9DA7-2246-E0FF-923B2E161F49}"/>
              </a:ext>
            </a:extLst>
          </p:cNvPr>
          <p:cNvSpPr>
            <a:spLocks noGrp="1"/>
          </p:cNvSpPr>
          <p:nvPr>
            <p:ph idx="10"/>
          </p:nvPr>
        </p:nvSpPr>
        <p:spPr>
          <a:xfrm>
            <a:off x="228600" y="2663247"/>
            <a:ext cx="8686800" cy="1923447"/>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3372346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219AC-BC4A-10C0-B14E-C6F576D9EC63}"/>
              </a:ext>
            </a:extLst>
          </p:cNvPr>
          <p:cNvPicPr>
            <a:picLocks noChangeAspect="1"/>
          </p:cNvPicPr>
          <p:nvPr userDrawn="1"/>
        </p:nvPicPr>
        <p:blipFill>
          <a:blip r:embed="rId2"/>
          <a:stretch>
            <a:fillRect/>
          </a:stretch>
        </p:blipFill>
        <p:spPr>
          <a:xfrm>
            <a:off x="0" y="-14470"/>
            <a:ext cx="9144000" cy="1019954"/>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86"/>
            <a:ext cx="8686800" cy="682403"/>
          </a:xfrm>
          <a:prstGeom prst="rect">
            <a:avLst/>
          </a:prstGeom>
        </p:spPr>
        <p:txBody>
          <a:bodyPr vert="horz" lIns="91440" tIns="45720" rIns="91440" bIns="45720" rtlCol="0" anchor="ctr">
            <a:noAutofit/>
          </a:bodyPr>
          <a:lstStyle>
            <a:lvl1pPr>
              <a:defRPr>
                <a:solidFill>
                  <a:schemeClr val="bg1"/>
                </a:solidFill>
              </a:defRPr>
            </a:lvl1pPr>
          </a:lstStyle>
          <a:p>
            <a:r>
              <a:rPr lang="en-GB"/>
              <a:t>Click to edit Master title style</a:t>
            </a:r>
            <a:endParaRPr lang="en-US"/>
          </a:p>
        </p:txBody>
      </p:sp>
      <p:sp>
        <p:nvSpPr>
          <p:cNvPr id="8" name="Text Placeholder 2">
            <a:extLst>
              <a:ext uri="{FF2B5EF4-FFF2-40B4-BE49-F238E27FC236}">
                <a16:creationId xmlns:a16="http://schemas.microsoft.com/office/drawing/2014/main" id="{64642C8B-E7D8-06EE-48D1-09CCDC7AD36E}"/>
              </a:ext>
            </a:extLst>
          </p:cNvPr>
          <p:cNvSpPr>
            <a:spLocks noGrp="1"/>
          </p:cNvSpPr>
          <p:nvPr>
            <p:ph idx="1"/>
          </p:nvPr>
        </p:nvSpPr>
        <p:spPr>
          <a:xfrm>
            <a:off x="228600" y="1175568"/>
            <a:ext cx="8686800" cy="3376749"/>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904453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3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219AC-BC4A-10C0-B14E-C6F576D9EC63}"/>
              </a:ext>
            </a:extLst>
          </p:cNvPr>
          <p:cNvPicPr>
            <a:picLocks noChangeAspect="1"/>
          </p:cNvPicPr>
          <p:nvPr userDrawn="1"/>
        </p:nvPicPr>
        <p:blipFill>
          <a:blip r:embed="rId2"/>
          <a:stretch>
            <a:fillRect/>
          </a:stretch>
        </p:blipFill>
        <p:spPr>
          <a:xfrm>
            <a:off x="0" y="-14470"/>
            <a:ext cx="9144000" cy="1019954"/>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86"/>
            <a:ext cx="8686800" cy="682403"/>
          </a:xfrm>
          <a:prstGeom prst="rect">
            <a:avLst/>
          </a:prstGeom>
        </p:spPr>
        <p:txBody>
          <a:bodyPr vert="horz" lIns="91440" tIns="45720" rIns="91440" bIns="45720" rtlCol="0" anchor="ctr">
            <a:noAutofit/>
          </a:bodyPr>
          <a:lstStyle>
            <a:lvl1pPr>
              <a:defRPr>
                <a:solidFill>
                  <a:schemeClr val="bg1"/>
                </a:solidFill>
              </a:defRPr>
            </a:lvl1pPr>
          </a:lstStyle>
          <a:p>
            <a:r>
              <a:rPr lang="en-GB"/>
              <a:t>Click to edit Master title style</a:t>
            </a:r>
            <a:endParaRPr lang="en-US"/>
          </a:p>
        </p:txBody>
      </p:sp>
      <p:sp>
        <p:nvSpPr>
          <p:cNvPr id="8" name="Text Placeholder 2">
            <a:extLst>
              <a:ext uri="{FF2B5EF4-FFF2-40B4-BE49-F238E27FC236}">
                <a16:creationId xmlns:a16="http://schemas.microsoft.com/office/drawing/2014/main" id="{EE25F8C0-9B02-1758-4CD6-63A5DE2CD2A5}"/>
              </a:ext>
            </a:extLst>
          </p:cNvPr>
          <p:cNvSpPr>
            <a:spLocks noGrp="1"/>
          </p:cNvSpPr>
          <p:nvPr>
            <p:ph idx="1"/>
          </p:nvPr>
        </p:nvSpPr>
        <p:spPr>
          <a:xfrm>
            <a:off x="228600" y="1175568"/>
            <a:ext cx="4206240" cy="3376749"/>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2">
            <a:extLst>
              <a:ext uri="{FF2B5EF4-FFF2-40B4-BE49-F238E27FC236}">
                <a16:creationId xmlns:a16="http://schemas.microsoft.com/office/drawing/2014/main" id="{6D757AB4-D406-328B-06E9-D0B04BD2D486}"/>
              </a:ext>
            </a:extLst>
          </p:cNvPr>
          <p:cNvSpPr>
            <a:spLocks noGrp="1"/>
          </p:cNvSpPr>
          <p:nvPr>
            <p:ph idx="10"/>
          </p:nvPr>
        </p:nvSpPr>
        <p:spPr>
          <a:xfrm>
            <a:off x="4709161" y="1170477"/>
            <a:ext cx="4206240" cy="3376749"/>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40950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219AC-BC4A-10C0-B14E-C6F576D9EC63}"/>
              </a:ext>
            </a:extLst>
          </p:cNvPr>
          <p:cNvPicPr>
            <a:picLocks noChangeAspect="1"/>
          </p:cNvPicPr>
          <p:nvPr userDrawn="1"/>
        </p:nvPicPr>
        <p:blipFill>
          <a:blip r:embed="rId2"/>
          <a:stretch>
            <a:fillRect/>
          </a:stretch>
        </p:blipFill>
        <p:spPr>
          <a:xfrm>
            <a:off x="0" y="-14470"/>
            <a:ext cx="9144000" cy="1019954"/>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86"/>
            <a:ext cx="8686800" cy="682403"/>
          </a:xfrm>
          <a:prstGeom prst="rect">
            <a:avLst/>
          </a:prstGeom>
        </p:spPr>
        <p:txBody>
          <a:bodyPr vert="horz" lIns="91440" tIns="45720" rIns="91440" bIns="45720" rtlCol="0" anchor="ctr">
            <a:noAutofit/>
          </a:bodyPr>
          <a:lstStyle>
            <a:lvl1pPr>
              <a:defRPr>
                <a:solidFill>
                  <a:schemeClr val="bg1"/>
                </a:solidFill>
              </a:defRPr>
            </a:lvl1pPr>
          </a:lstStyle>
          <a:p>
            <a:r>
              <a:rPr lang="en-GB"/>
              <a:t>Click to edit Master title style</a:t>
            </a:r>
            <a:endParaRPr lang="en-US"/>
          </a:p>
        </p:txBody>
      </p:sp>
      <p:sp>
        <p:nvSpPr>
          <p:cNvPr id="8" name="Text Placeholder 2">
            <a:extLst>
              <a:ext uri="{FF2B5EF4-FFF2-40B4-BE49-F238E27FC236}">
                <a16:creationId xmlns:a16="http://schemas.microsoft.com/office/drawing/2014/main" id="{EE25F8C0-9B02-1758-4CD6-63A5DE2CD2A5}"/>
              </a:ext>
            </a:extLst>
          </p:cNvPr>
          <p:cNvSpPr>
            <a:spLocks noGrp="1"/>
          </p:cNvSpPr>
          <p:nvPr>
            <p:ph idx="1"/>
          </p:nvPr>
        </p:nvSpPr>
        <p:spPr>
          <a:xfrm>
            <a:off x="228600" y="1175568"/>
            <a:ext cx="4206240" cy="3376749"/>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2">
            <a:extLst>
              <a:ext uri="{FF2B5EF4-FFF2-40B4-BE49-F238E27FC236}">
                <a16:creationId xmlns:a16="http://schemas.microsoft.com/office/drawing/2014/main" id="{6D757AB4-D406-328B-06E9-D0B04BD2D486}"/>
              </a:ext>
            </a:extLst>
          </p:cNvPr>
          <p:cNvSpPr>
            <a:spLocks noGrp="1"/>
          </p:cNvSpPr>
          <p:nvPr>
            <p:ph idx="10"/>
          </p:nvPr>
        </p:nvSpPr>
        <p:spPr>
          <a:xfrm>
            <a:off x="4709161" y="1170477"/>
            <a:ext cx="4206240" cy="3376749"/>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0" name="Straight Connector 9">
            <a:extLst>
              <a:ext uri="{FF2B5EF4-FFF2-40B4-BE49-F238E27FC236}">
                <a16:creationId xmlns:a16="http://schemas.microsoft.com/office/drawing/2014/main" id="{5B935FBB-DF9F-EBE5-20DE-430C06E683FD}"/>
              </a:ext>
            </a:extLst>
          </p:cNvPr>
          <p:cNvCxnSpPr>
            <a:cxnSpLocks/>
          </p:cNvCxnSpPr>
          <p:nvPr userDrawn="1"/>
        </p:nvCxnSpPr>
        <p:spPr>
          <a:xfrm>
            <a:off x="4572000" y="1139475"/>
            <a:ext cx="0" cy="3474719"/>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40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219AC-BC4A-10C0-B14E-C6F576D9EC63}"/>
              </a:ext>
            </a:extLst>
          </p:cNvPr>
          <p:cNvPicPr>
            <a:picLocks noChangeAspect="1"/>
          </p:cNvPicPr>
          <p:nvPr userDrawn="1"/>
        </p:nvPicPr>
        <p:blipFill>
          <a:blip r:embed="rId2"/>
          <a:stretch>
            <a:fillRect/>
          </a:stretch>
        </p:blipFill>
        <p:spPr>
          <a:xfrm>
            <a:off x="0" y="-14470"/>
            <a:ext cx="9144000" cy="1019954"/>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86"/>
            <a:ext cx="8686800" cy="682403"/>
          </a:xfrm>
          <a:prstGeom prst="rect">
            <a:avLst/>
          </a:prstGeom>
        </p:spPr>
        <p:txBody>
          <a:bodyPr vert="horz" lIns="91440" tIns="45720" rIns="91440" bIns="45720" rtlCol="0" anchor="ctr">
            <a:noAutofit/>
          </a:bodyPr>
          <a:lstStyle>
            <a:lvl1pPr>
              <a:defRPr>
                <a:solidFill>
                  <a:schemeClr val="bg1"/>
                </a:solidFill>
              </a:defRPr>
            </a:lvl1pPr>
          </a:lstStyle>
          <a:p>
            <a:r>
              <a:rPr lang="en-GB"/>
              <a:t>Click to edit Master title style</a:t>
            </a:r>
            <a:endParaRPr lang="en-US"/>
          </a:p>
        </p:txBody>
      </p:sp>
      <p:sp>
        <p:nvSpPr>
          <p:cNvPr id="4" name="Text Placeholder 2">
            <a:extLst>
              <a:ext uri="{FF2B5EF4-FFF2-40B4-BE49-F238E27FC236}">
                <a16:creationId xmlns:a16="http://schemas.microsoft.com/office/drawing/2014/main" id="{68AE70D7-A51A-F8B0-7EC8-6E841EA41A9E}"/>
              </a:ext>
            </a:extLst>
          </p:cNvPr>
          <p:cNvSpPr>
            <a:spLocks noGrp="1"/>
          </p:cNvSpPr>
          <p:nvPr>
            <p:ph idx="1"/>
          </p:nvPr>
        </p:nvSpPr>
        <p:spPr>
          <a:xfrm>
            <a:off x="228600" y="1151158"/>
            <a:ext cx="2743200" cy="3474719"/>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1" name="Straight Connector 10">
            <a:extLst>
              <a:ext uri="{FF2B5EF4-FFF2-40B4-BE49-F238E27FC236}">
                <a16:creationId xmlns:a16="http://schemas.microsoft.com/office/drawing/2014/main" id="{78290E0D-3698-2B5C-12CC-0CB5B9B5877A}"/>
              </a:ext>
            </a:extLst>
          </p:cNvPr>
          <p:cNvCxnSpPr>
            <a:cxnSpLocks/>
          </p:cNvCxnSpPr>
          <p:nvPr userDrawn="1"/>
        </p:nvCxnSpPr>
        <p:spPr>
          <a:xfrm>
            <a:off x="3092073" y="1139473"/>
            <a:ext cx="0" cy="3566161"/>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
        <p:nvSpPr>
          <p:cNvPr id="12" name="Text Placeholder 2">
            <a:extLst>
              <a:ext uri="{FF2B5EF4-FFF2-40B4-BE49-F238E27FC236}">
                <a16:creationId xmlns:a16="http://schemas.microsoft.com/office/drawing/2014/main" id="{0187A5CB-13E0-3FB4-F7EB-578FC4D243E1}"/>
              </a:ext>
            </a:extLst>
          </p:cNvPr>
          <p:cNvSpPr>
            <a:spLocks noGrp="1"/>
          </p:cNvSpPr>
          <p:nvPr>
            <p:ph idx="10"/>
          </p:nvPr>
        </p:nvSpPr>
        <p:spPr>
          <a:xfrm>
            <a:off x="3200400" y="1151158"/>
            <a:ext cx="2743200" cy="3474719"/>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2">
            <a:extLst>
              <a:ext uri="{FF2B5EF4-FFF2-40B4-BE49-F238E27FC236}">
                <a16:creationId xmlns:a16="http://schemas.microsoft.com/office/drawing/2014/main" id="{DD900301-E954-7C80-2D8E-FF1BCF5892B4}"/>
              </a:ext>
            </a:extLst>
          </p:cNvPr>
          <p:cNvSpPr>
            <a:spLocks noGrp="1"/>
          </p:cNvSpPr>
          <p:nvPr>
            <p:ph idx="11"/>
          </p:nvPr>
        </p:nvSpPr>
        <p:spPr>
          <a:xfrm>
            <a:off x="6172200" y="1146351"/>
            <a:ext cx="2743200" cy="3474719"/>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4" name="Straight Connector 13">
            <a:extLst>
              <a:ext uri="{FF2B5EF4-FFF2-40B4-BE49-F238E27FC236}">
                <a16:creationId xmlns:a16="http://schemas.microsoft.com/office/drawing/2014/main" id="{4C5B7DAA-3674-025E-8177-F015140026FF}"/>
              </a:ext>
            </a:extLst>
          </p:cNvPr>
          <p:cNvCxnSpPr>
            <a:cxnSpLocks/>
          </p:cNvCxnSpPr>
          <p:nvPr userDrawn="1"/>
        </p:nvCxnSpPr>
        <p:spPr>
          <a:xfrm>
            <a:off x="6070175" y="1131942"/>
            <a:ext cx="0" cy="3566161"/>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60438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10" name="Picture 9" descr="Shape, circle&#10;&#10;Description automatically generated">
            <a:extLst>
              <a:ext uri="{FF2B5EF4-FFF2-40B4-BE49-F238E27FC236}">
                <a16:creationId xmlns:a16="http://schemas.microsoft.com/office/drawing/2014/main" id="{F908002A-0873-9F53-FE1A-3D022E78CC6E}"/>
              </a:ext>
            </a:extLst>
          </p:cNvPr>
          <p:cNvPicPr>
            <a:picLocks noChangeAspect="1"/>
          </p:cNvPicPr>
          <p:nvPr userDrawn="1"/>
        </p:nvPicPr>
        <p:blipFill>
          <a:blip r:embed="rId2"/>
          <a:stretch>
            <a:fillRect/>
          </a:stretch>
        </p:blipFill>
        <p:spPr>
          <a:xfrm>
            <a:off x="-14114" y="-15755"/>
            <a:ext cx="9158115" cy="1365998"/>
          </a:xfrm>
          <a:prstGeom prst="rect">
            <a:avLst/>
          </a:prstGeom>
        </p:spPr>
      </p:pic>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228600" y="170090"/>
            <a:ext cx="8686800" cy="1005840"/>
          </a:xfrm>
          <a:prstGeom prst="rect">
            <a:avLst/>
          </a:prstGeom>
        </p:spPr>
        <p:txBody>
          <a:bodyPr vert="horz" lIns="91440" tIns="45720" rIns="91440" bIns="45720" rtlCol="0" anchor="ctr">
            <a:noAutofit/>
          </a:bodyPr>
          <a:lstStyle>
            <a:lvl1pPr>
              <a:defRPr>
                <a:solidFill>
                  <a:schemeClr val="bg1"/>
                </a:solidFill>
              </a:defRPr>
            </a:lvl1pPr>
          </a:lstStyle>
          <a:p>
            <a:r>
              <a:rPr lang="en-GB"/>
              <a:t>Click to edit Master title style</a:t>
            </a:r>
            <a:endParaRPr lang="en-US"/>
          </a:p>
        </p:txBody>
      </p:sp>
      <p:sp>
        <p:nvSpPr>
          <p:cNvPr id="7" name="Text Placeholder 2">
            <a:extLst>
              <a:ext uri="{FF2B5EF4-FFF2-40B4-BE49-F238E27FC236}">
                <a16:creationId xmlns:a16="http://schemas.microsoft.com/office/drawing/2014/main" id="{D5105637-D276-FAB1-7F33-7F66B866BAD6}"/>
              </a:ext>
            </a:extLst>
          </p:cNvPr>
          <p:cNvSpPr>
            <a:spLocks noGrp="1"/>
          </p:cNvSpPr>
          <p:nvPr>
            <p:ph idx="10"/>
          </p:nvPr>
        </p:nvSpPr>
        <p:spPr>
          <a:xfrm>
            <a:off x="228600" y="1485041"/>
            <a:ext cx="8686800" cy="3017520"/>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07473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2" name="Picture 1" descr="A group of people sitting around a table with laptops&#10;&#10;Description automatically generated">
            <a:extLst>
              <a:ext uri="{FF2B5EF4-FFF2-40B4-BE49-F238E27FC236}">
                <a16:creationId xmlns:a16="http://schemas.microsoft.com/office/drawing/2014/main" id="{38045765-F6DA-D58D-AF5C-2C7CDF7298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4" name="Picture 13" descr="Logo&#10;&#10;Description automatically generated">
            <a:extLst>
              <a:ext uri="{FF2B5EF4-FFF2-40B4-BE49-F238E27FC236}">
                <a16:creationId xmlns:a16="http://schemas.microsoft.com/office/drawing/2014/main" id="{BA366348-1D46-A331-8C50-DF67BD61D2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7" y="314320"/>
            <a:ext cx="1365275" cy="701449"/>
          </a:xfrm>
          <a:prstGeom prst="rect">
            <a:avLst/>
          </a:prstGeom>
        </p:spPr>
      </p:pic>
      <p:sp>
        <p:nvSpPr>
          <p:cNvPr id="4" name="Title 1">
            <a:extLst>
              <a:ext uri="{FF2B5EF4-FFF2-40B4-BE49-F238E27FC236}">
                <a16:creationId xmlns:a16="http://schemas.microsoft.com/office/drawing/2014/main" id="{51886035-1BCF-19D3-B082-A1B906B99792}"/>
              </a:ext>
            </a:extLst>
          </p:cNvPr>
          <p:cNvSpPr>
            <a:spLocks noGrp="1"/>
          </p:cNvSpPr>
          <p:nvPr>
            <p:ph type="ctrTitle"/>
          </p:nvPr>
        </p:nvSpPr>
        <p:spPr>
          <a:xfrm>
            <a:off x="238778" y="3785694"/>
            <a:ext cx="8687465" cy="701449"/>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Subtitle 2">
            <a:extLst>
              <a:ext uri="{FF2B5EF4-FFF2-40B4-BE49-F238E27FC236}">
                <a16:creationId xmlns:a16="http://schemas.microsoft.com/office/drawing/2014/main" id="{F40F9B88-EAFE-FE53-A9F2-3128A78F7099}"/>
              </a:ext>
            </a:extLst>
          </p:cNvPr>
          <p:cNvSpPr>
            <a:spLocks noGrp="1"/>
          </p:cNvSpPr>
          <p:nvPr>
            <p:ph type="subTitle" idx="1"/>
          </p:nvPr>
        </p:nvSpPr>
        <p:spPr>
          <a:xfrm>
            <a:off x="238775" y="4490569"/>
            <a:ext cx="8687468" cy="360946"/>
          </a:xfrm>
          <a:prstGeom prst="rect">
            <a:avLst/>
          </a:prstGeom>
        </p:spPr>
        <p:txBody>
          <a:bodyPr>
            <a:noAutofit/>
          </a:bodyPr>
          <a:lstStyle>
            <a:lvl1pPr marL="0" indent="0" algn="l">
              <a:buNone/>
              <a:defRPr sz="1800" b="0" i="0">
                <a:solidFill>
                  <a:srgbClr val="352D28"/>
                </a:solidFill>
                <a:latin typeface="Arial Regular"/>
                <a:cs typeface="Verdana"/>
              </a:defRPr>
            </a:lvl1pPr>
            <a:lvl2pPr marL="457194" indent="0" algn="ctr">
              <a:buNone/>
              <a:defRPr>
                <a:solidFill>
                  <a:schemeClr val="tx1">
                    <a:tint val="75000"/>
                  </a:schemeClr>
                </a:solidFill>
              </a:defRPr>
            </a:lvl2pPr>
            <a:lvl3pPr marL="914386" indent="0" algn="ctr">
              <a:buNone/>
              <a:defRPr>
                <a:solidFill>
                  <a:schemeClr val="tx1">
                    <a:tint val="75000"/>
                  </a:schemeClr>
                </a:solidFill>
              </a:defRPr>
            </a:lvl3pPr>
            <a:lvl4pPr marL="1371580" indent="0" algn="ctr">
              <a:buNone/>
              <a:defRPr>
                <a:solidFill>
                  <a:schemeClr val="tx1">
                    <a:tint val="75000"/>
                  </a:schemeClr>
                </a:solidFill>
              </a:defRPr>
            </a:lvl4pPr>
            <a:lvl5pPr marL="1828772" indent="0" algn="ctr">
              <a:buNone/>
              <a:defRPr>
                <a:solidFill>
                  <a:schemeClr val="tx1">
                    <a:tint val="75000"/>
                  </a:schemeClr>
                </a:solidFill>
              </a:defRPr>
            </a:lvl5pPr>
            <a:lvl6pPr marL="2285966" indent="0" algn="ctr">
              <a:buNone/>
              <a:defRPr>
                <a:solidFill>
                  <a:schemeClr val="tx1">
                    <a:tint val="75000"/>
                  </a:schemeClr>
                </a:solidFill>
              </a:defRPr>
            </a:lvl6pPr>
            <a:lvl7pPr marL="2743158" indent="0" algn="ctr">
              <a:buNone/>
              <a:defRPr>
                <a:solidFill>
                  <a:schemeClr val="tx1">
                    <a:tint val="75000"/>
                  </a:schemeClr>
                </a:solidFill>
              </a:defRPr>
            </a:lvl7pPr>
            <a:lvl8pPr marL="3200352" indent="0" algn="ctr">
              <a:buNone/>
              <a:defRPr>
                <a:solidFill>
                  <a:schemeClr val="tx1">
                    <a:tint val="75000"/>
                  </a:schemeClr>
                </a:solidFill>
              </a:defRPr>
            </a:lvl8pPr>
            <a:lvl9pPr marL="3657546" indent="0" algn="ctr">
              <a:buNone/>
              <a:defRPr>
                <a:solidFill>
                  <a:schemeClr val="tx1">
                    <a:tint val="75000"/>
                  </a:schemeClr>
                </a:solidFill>
              </a:defRPr>
            </a:lvl9pPr>
          </a:lstStyle>
          <a:p>
            <a:r>
              <a:rPr lang="en-GB"/>
              <a:t>Click to edit Master subtitle style</a:t>
            </a:r>
            <a:endParaRPr lang="en-US"/>
          </a:p>
        </p:txBody>
      </p:sp>
      <p:sp>
        <p:nvSpPr>
          <p:cNvPr id="6" name="TextBox 5">
            <a:extLst>
              <a:ext uri="{FF2B5EF4-FFF2-40B4-BE49-F238E27FC236}">
                <a16:creationId xmlns:a16="http://schemas.microsoft.com/office/drawing/2014/main" id="{BF892FD9-9363-B15D-61EF-50F4AEEEFFA4}"/>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1B632AD-D784-747C-B5A3-ABCAAE4EA595}"/>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Tree>
    <p:extLst>
      <p:ext uri="{BB962C8B-B14F-4D97-AF65-F5344CB8AC3E}">
        <p14:creationId xmlns:p14="http://schemas.microsoft.com/office/powerpoint/2010/main" val="2755966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2"/>
            <a:ext cx="868680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4"/>
            <a:ext cx="8686800" cy="35661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31577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2"/>
            <a:ext cx="868680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4"/>
            <a:ext cx="4206240" cy="35661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2">
            <a:extLst>
              <a:ext uri="{FF2B5EF4-FFF2-40B4-BE49-F238E27FC236}">
                <a16:creationId xmlns:a16="http://schemas.microsoft.com/office/drawing/2014/main" id="{38BBBE7D-C227-B499-57D4-0F61E2DAEF9C}"/>
              </a:ext>
            </a:extLst>
          </p:cNvPr>
          <p:cNvSpPr>
            <a:spLocks noGrp="1"/>
          </p:cNvSpPr>
          <p:nvPr>
            <p:ph idx="10"/>
          </p:nvPr>
        </p:nvSpPr>
        <p:spPr>
          <a:xfrm>
            <a:off x="4703776" y="986154"/>
            <a:ext cx="4206240" cy="35661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28174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2"/>
            <a:ext cx="868680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4"/>
            <a:ext cx="4206240" cy="35661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2">
            <a:extLst>
              <a:ext uri="{FF2B5EF4-FFF2-40B4-BE49-F238E27FC236}">
                <a16:creationId xmlns:a16="http://schemas.microsoft.com/office/drawing/2014/main" id="{38BBBE7D-C227-B499-57D4-0F61E2DAEF9C}"/>
              </a:ext>
            </a:extLst>
          </p:cNvPr>
          <p:cNvSpPr>
            <a:spLocks noGrp="1"/>
          </p:cNvSpPr>
          <p:nvPr>
            <p:ph idx="10"/>
          </p:nvPr>
        </p:nvSpPr>
        <p:spPr>
          <a:xfrm>
            <a:off x="4703776" y="986154"/>
            <a:ext cx="4206240" cy="35661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7" name="Straight Connector 6">
            <a:extLst>
              <a:ext uri="{FF2B5EF4-FFF2-40B4-BE49-F238E27FC236}">
                <a16:creationId xmlns:a16="http://schemas.microsoft.com/office/drawing/2014/main" id="{8BAC7612-ED3F-76C8-60AC-EF7850B4AF47}"/>
              </a:ext>
            </a:extLst>
          </p:cNvPr>
          <p:cNvCxnSpPr>
            <a:cxnSpLocks/>
          </p:cNvCxnSpPr>
          <p:nvPr userDrawn="1"/>
        </p:nvCxnSpPr>
        <p:spPr>
          <a:xfrm>
            <a:off x="4572000" y="953848"/>
            <a:ext cx="0" cy="365760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8762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2"/>
            <a:ext cx="868680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4"/>
            <a:ext cx="2743200" cy="35661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6" name="Straight Connector 5">
            <a:extLst>
              <a:ext uri="{FF2B5EF4-FFF2-40B4-BE49-F238E27FC236}">
                <a16:creationId xmlns:a16="http://schemas.microsoft.com/office/drawing/2014/main" id="{378BF07D-202B-7F4B-62CE-E9EF528E2AD3}"/>
              </a:ext>
            </a:extLst>
          </p:cNvPr>
          <p:cNvCxnSpPr>
            <a:cxnSpLocks/>
          </p:cNvCxnSpPr>
          <p:nvPr userDrawn="1"/>
        </p:nvCxnSpPr>
        <p:spPr>
          <a:xfrm>
            <a:off x="3092073" y="974469"/>
            <a:ext cx="0" cy="365760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
        <p:nvSpPr>
          <p:cNvPr id="9" name="Text Placeholder 2">
            <a:extLst>
              <a:ext uri="{FF2B5EF4-FFF2-40B4-BE49-F238E27FC236}">
                <a16:creationId xmlns:a16="http://schemas.microsoft.com/office/drawing/2014/main" id="{D1C00255-2959-50A9-314F-4D93673CAC4B}"/>
              </a:ext>
            </a:extLst>
          </p:cNvPr>
          <p:cNvSpPr>
            <a:spLocks noGrp="1"/>
          </p:cNvSpPr>
          <p:nvPr>
            <p:ph idx="10"/>
          </p:nvPr>
        </p:nvSpPr>
        <p:spPr>
          <a:xfrm>
            <a:off x="3200400" y="986154"/>
            <a:ext cx="2743200" cy="35661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2">
            <a:extLst>
              <a:ext uri="{FF2B5EF4-FFF2-40B4-BE49-F238E27FC236}">
                <a16:creationId xmlns:a16="http://schemas.microsoft.com/office/drawing/2014/main" id="{19F61454-D8D9-6530-7C0D-7F38E7F8F2ED}"/>
              </a:ext>
            </a:extLst>
          </p:cNvPr>
          <p:cNvSpPr>
            <a:spLocks noGrp="1"/>
          </p:cNvSpPr>
          <p:nvPr>
            <p:ph idx="11"/>
          </p:nvPr>
        </p:nvSpPr>
        <p:spPr>
          <a:xfrm>
            <a:off x="6172200" y="981349"/>
            <a:ext cx="2743200" cy="35661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1" name="Straight Connector 10">
            <a:extLst>
              <a:ext uri="{FF2B5EF4-FFF2-40B4-BE49-F238E27FC236}">
                <a16:creationId xmlns:a16="http://schemas.microsoft.com/office/drawing/2014/main" id="{A8271620-8B15-CE5F-E9E1-40D2BE971A6D}"/>
              </a:ext>
            </a:extLst>
          </p:cNvPr>
          <p:cNvCxnSpPr>
            <a:cxnSpLocks/>
          </p:cNvCxnSpPr>
          <p:nvPr userDrawn="1"/>
        </p:nvCxnSpPr>
        <p:spPr>
          <a:xfrm>
            <a:off x="6070175" y="966938"/>
            <a:ext cx="0" cy="365760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25694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2"/>
            <a:ext cx="868680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28600" y="986155"/>
            <a:ext cx="4206240" cy="17373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6" name="Straight Connector 5">
            <a:extLst>
              <a:ext uri="{FF2B5EF4-FFF2-40B4-BE49-F238E27FC236}">
                <a16:creationId xmlns:a16="http://schemas.microsoft.com/office/drawing/2014/main" id="{F1025849-DDF9-8817-1B45-C06F40717C49}"/>
              </a:ext>
            </a:extLst>
          </p:cNvPr>
          <p:cNvCxnSpPr>
            <a:cxnSpLocks/>
          </p:cNvCxnSpPr>
          <p:nvPr userDrawn="1"/>
        </p:nvCxnSpPr>
        <p:spPr>
          <a:xfrm>
            <a:off x="182880" y="2823856"/>
            <a:ext cx="8778240" cy="0"/>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91CB5F1-6B06-A4E9-620E-2E86FC4FAEFD}"/>
              </a:ext>
            </a:extLst>
          </p:cNvPr>
          <p:cNvCxnSpPr>
            <a:cxnSpLocks/>
          </p:cNvCxnSpPr>
          <p:nvPr userDrawn="1"/>
        </p:nvCxnSpPr>
        <p:spPr>
          <a:xfrm>
            <a:off x="4572000" y="981800"/>
            <a:ext cx="0" cy="1737361"/>
          </a:xfrm>
          <a:prstGeom prst="line">
            <a:avLst/>
          </a:prstGeom>
          <a:ln w="12700" cap="sq">
            <a:solidFill>
              <a:srgbClr val="C0167A"/>
            </a:solidFill>
            <a:prstDash val="solid"/>
            <a:roun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08EF746-BFC9-D98F-D0C7-A32C56CFF2A9}"/>
              </a:ext>
            </a:extLst>
          </p:cNvPr>
          <p:cNvCxnSpPr>
            <a:cxnSpLocks/>
          </p:cNvCxnSpPr>
          <p:nvPr userDrawn="1"/>
        </p:nvCxnSpPr>
        <p:spPr>
          <a:xfrm>
            <a:off x="4572000" y="2904042"/>
            <a:ext cx="0" cy="1737361"/>
          </a:xfrm>
          <a:prstGeom prst="line">
            <a:avLst/>
          </a:prstGeom>
          <a:ln w="12700" cap="rnd">
            <a:solidFill>
              <a:srgbClr val="C0167A"/>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ext Placeholder 2">
            <a:extLst>
              <a:ext uri="{FF2B5EF4-FFF2-40B4-BE49-F238E27FC236}">
                <a16:creationId xmlns:a16="http://schemas.microsoft.com/office/drawing/2014/main" id="{3C1F5AE4-8941-36DB-5EE3-19D8DF2ADAF8}"/>
              </a:ext>
            </a:extLst>
          </p:cNvPr>
          <p:cNvSpPr>
            <a:spLocks noGrp="1"/>
          </p:cNvSpPr>
          <p:nvPr>
            <p:ph idx="10"/>
          </p:nvPr>
        </p:nvSpPr>
        <p:spPr>
          <a:xfrm>
            <a:off x="228600" y="2911502"/>
            <a:ext cx="4206240" cy="17373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2">
            <a:extLst>
              <a:ext uri="{FF2B5EF4-FFF2-40B4-BE49-F238E27FC236}">
                <a16:creationId xmlns:a16="http://schemas.microsoft.com/office/drawing/2014/main" id="{0B7A21B9-2F89-D42C-E8CD-548F578BCE69}"/>
              </a:ext>
            </a:extLst>
          </p:cNvPr>
          <p:cNvSpPr>
            <a:spLocks noGrp="1"/>
          </p:cNvSpPr>
          <p:nvPr>
            <p:ph idx="11"/>
          </p:nvPr>
        </p:nvSpPr>
        <p:spPr>
          <a:xfrm>
            <a:off x="4714121" y="979568"/>
            <a:ext cx="4206240" cy="17373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2">
            <a:extLst>
              <a:ext uri="{FF2B5EF4-FFF2-40B4-BE49-F238E27FC236}">
                <a16:creationId xmlns:a16="http://schemas.microsoft.com/office/drawing/2014/main" id="{CD7E1FFA-536A-B412-507A-C7F2EC53DBAC}"/>
              </a:ext>
            </a:extLst>
          </p:cNvPr>
          <p:cNvSpPr>
            <a:spLocks noGrp="1"/>
          </p:cNvSpPr>
          <p:nvPr>
            <p:ph idx="12"/>
          </p:nvPr>
        </p:nvSpPr>
        <p:spPr>
          <a:xfrm>
            <a:off x="4709160" y="2901190"/>
            <a:ext cx="4206240" cy="1737361"/>
          </a:xfrm>
          <a:prstGeom prst="rect">
            <a:avLst/>
          </a:prstGeom>
        </p:spPr>
        <p:txBody>
          <a:bodyPr vert="horz" lIns="91440" tIns="45720" rIns="91440" bIns="45720" rtlCol="0">
            <a:normAutofit/>
          </a:bodyPr>
          <a:lstStyle>
            <a:lvl1pPr>
              <a:defRPr sz="1600" b="0" i="0">
                <a:solidFill>
                  <a:srgbClr val="352D28"/>
                </a:solidFill>
              </a:defRPr>
            </a:lvl1pPr>
            <a:lvl2pPr>
              <a:defRPr b="0" i="0">
                <a:solidFill>
                  <a:srgbClr val="352D28"/>
                </a:solidFill>
              </a:defRPr>
            </a:lvl2pPr>
            <a:lvl3pPr>
              <a:defRPr b="0" i="0">
                <a:solidFill>
                  <a:srgbClr val="352D28"/>
                </a:solidFill>
              </a:defRPr>
            </a:lvl3pPr>
            <a:lvl4pPr>
              <a:defRPr b="0" i="0">
                <a:solidFill>
                  <a:srgbClr val="352D28"/>
                </a:solidFill>
              </a:defRPr>
            </a:lvl4pPr>
            <a:lvl5pPr>
              <a:defRPr b="0" i="0">
                <a:solidFill>
                  <a:srgbClr val="352D28"/>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80392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28600" y="219832"/>
            <a:ext cx="8686800" cy="682403"/>
          </a:xfrm>
          <a:prstGeom prst="rect">
            <a:avLst/>
          </a:prstGeom>
        </p:spPr>
        <p:txBody>
          <a:bodyPr vert="horz" lIns="91440" tIns="45720" rIns="91440" bIns="45720" rtlCol="0" anchor="ctr">
            <a:noAutofit/>
          </a:bodyPr>
          <a:lstStyle>
            <a:lvl1pPr>
              <a:defRPr b="0" i="0">
                <a:solidFill>
                  <a:srgbClr val="352D28"/>
                </a:solidFill>
              </a:defRPr>
            </a:lvl1pPr>
          </a:lstStyle>
          <a:p>
            <a:r>
              <a:rPr lang="en-GB"/>
              <a:t>Click to edit Master title style</a:t>
            </a:r>
            <a:endParaRPr lang="en-US"/>
          </a:p>
        </p:txBody>
      </p:sp>
    </p:spTree>
    <p:extLst>
      <p:ext uri="{BB962C8B-B14F-4D97-AF65-F5344CB8AC3E}">
        <p14:creationId xmlns:p14="http://schemas.microsoft.com/office/powerpoint/2010/main" val="19182574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450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2215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215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59834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3" y="171451"/>
            <a:ext cx="8363939" cy="373949"/>
          </a:xfrm>
        </p:spPr>
        <p:txBody>
          <a:bodyPr/>
          <a:lstStyle>
            <a:lvl1pPr>
              <a:defRPr sz="2700"/>
            </a:lvl1pPr>
          </a:lstStyle>
          <a:p>
            <a:r>
              <a:rPr lang="en-US"/>
              <a:t>Click to edit Master title style</a:t>
            </a:r>
          </a:p>
        </p:txBody>
      </p:sp>
      <p:sp>
        <p:nvSpPr>
          <p:cNvPr id="5" name="Text Placeholder 4"/>
          <p:cNvSpPr>
            <a:spLocks noGrp="1"/>
          </p:cNvSpPr>
          <p:nvPr>
            <p:ph type="body" sz="quarter" idx="10"/>
          </p:nvPr>
        </p:nvSpPr>
        <p:spPr>
          <a:xfrm>
            <a:off x="389443" y="1085850"/>
            <a:ext cx="8363939" cy="668260"/>
          </a:xfrm>
        </p:spPr>
        <p:txBody>
          <a:bodyPr/>
          <a:lstStyle>
            <a:lvl1pPr marL="2382" indent="0">
              <a:spcBef>
                <a:spcPts val="0"/>
              </a:spcBef>
              <a:spcAft>
                <a:spcPts val="675"/>
              </a:spcAft>
              <a:buSzPct val="80000"/>
              <a:buFont typeface="Arial" pitchFamily="34" charset="0"/>
              <a:buNone/>
              <a:defRPr sz="27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350" spc="-38" baseline="0">
                <a:gradFill>
                  <a:gsLst>
                    <a:gs pos="0">
                      <a:srgbClr val="595959"/>
                    </a:gs>
                    <a:gs pos="86000">
                      <a:srgbClr val="595959"/>
                    </a:gs>
                  </a:gsLst>
                  <a:lin ang="5400000" scaled="0"/>
                </a:gradFill>
              </a:defRPr>
            </a:lvl2pPr>
            <a:lvl3pPr marL="943214" indent="-3021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510" indent="-25929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4670" indent="-25215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
        <p:nvSpPr>
          <p:cNvPr id="4" name="Shape 175">
            <a:extLst>
              <a:ext uri="{FF2B5EF4-FFF2-40B4-BE49-F238E27FC236}">
                <a16:creationId xmlns:a16="http://schemas.microsoft.com/office/drawing/2014/main" id="{995A31CB-C8E0-4D06-8B5A-308E598F92C6}"/>
              </a:ext>
            </a:extLst>
          </p:cNvPr>
          <p:cNvSpPr txBox="1">
            <a:spLocks noGrp="1"/>
          </p:cNvSpPr>
          <p:nvPr>
            <p:ph type="sldNum" idx="4"/>
          </p:nvPr>
        </p:nvSpPr>
        <p:spPr>
          <a:xfrm>
            <a:off x="4308719" y="4810307"/>
            <a:ext cx="411525" cy="241425"/>
          </a:xfrm>
          <a:prstGeom prst="rect">
            <a:avLst/>
          </a:prstGeom>
          <a:noFill/>
          <a:ln>
            <a:noFill/>
          </a:ln>
        </p:spPr>
        <p:txBody>
          <a:bodyPr spcFirstLastPara="1" wrap="square" lIns="91425" tIns="91425" rIns="91425" bIns="91425" anchor="ctr" anchorCtr="0">
            <a:noAutofit/>
          </a:bodyPr>
          <a:lstStyle>
            <a:lvl1pPr lvl="0" algn="r" rtl="0">
              <a:buNone/>
              <a:defRPr sz="525">
                <a:solidFill>
                  <a:schemeClr val="accent1"/>
                </a:solidFill>
                <a:latin typeface="Lato"/>
                <a:ea typeface="Lato"/>
                <a:cs typeface="Lato"/>
                <a:sym typeface="Lato"/>
              </a:defRPr>
            </a:lvl1pPr>
            <a:lvl2pPr lvl="1" algn="r" rtl="0">
              <a:buNone/>
              <a:defRPr sz="525">
                <a:solidFill>
                  <a:schemeClr val="accent1"/>
                </a:solidFill>
                <a:latin typeface="Lato"/>
                <a:ea typeface="Lato"/>
                <a:cs typeface="Lato"/>
                <a:sym typeface="Lato"/>
              </a:defRPr>
            </a:lvl2pPr>
            <a:lvl3pPr lvl="2" algn="r" rtl="0">
              <a:buNone/>
              <a:defRPr sz="525">
                <a:solidFill>
                  <a:schemeClr val="accent1"/>
                </a:solidFill>
                <a:latin typeface="Lato"/>
                <a:ea typeface="Lato"/>
                <a:cs typeface="Lato"/>
                <a:sym typeface="Lato"/>
              </a:defRPr>
            </a:lvl3pPr>
            <a:lvl4pPr lvl="3" algn="r" rtl="0">
              <a:buNone/>
              <a:defRPr sz="525">
                <a:solidFill>
                  <a:schemeClr val="accent1"/>
                </a:solidFill>
                <a:latin typeface="Lato"/>
                <a:ea typeface="Lato"/>
                <a:cs typeface="Lato"/>
                <a:sym typeface="Lato"/>
              </a:defRPr>
            </a:lvl4pPr>
            <a:lvl5pPr lvl="4" algn="r" rtl="0">
              <a:buNone/>
              <a:defRPr sz="525">
                <a:solidFill>
                  <a:schemeClr val="accent1"/>
                </a:solidFill>
                <a:latin typeface="Lato"/>
                <a:ea typeface="Lato"/>
                <a:cs typeface="Lato"/>
                <a:sym typeface="Lato"/>
              </a:defRPr>
            </a:lvl5pPr>
            <a:lvl6pPr lvl="5" algn="r" rtl="0">
              <a:buNone/>
              <a:defRPr sz="525">
                <a:solidFill>
                  <a:schemeClr val="accent1"/>
                </a:solidFill>
                <a:latin typeface="Lato"/>
                <a:ea typeface="Lato"/>
                <a:cs typeface="Lato"/>
                <a:sym typeface="Lato"/>
              </a:defRPr>
            </a:lvl6pPr>
            <a:lvl7pPr lvl="6" algn="r" rtl="0">
              <a:buNone/>
              <a:defRPr sz="525">
                <a:solidFill>
                  <a:schemeClr val="accent1"/>
                </a:solidFill>
                <a:latin typeface="Lato"/>
                <a:ea typeface="Lato"/>
                <a:cs typeface="Lato"/>
                <a:sym typeface="Lato"/>
              </a:defRPr>
            </a:lvl7pPr>
            <a:lvl8pPr lvl="7" algn="r" rtl="0">
              <a:buNone/>
              <a:defRPr sz="525">
                <a:solidFill>
                  <a:schemeClr val="accent1"/>
                </a:solidFill>
                <a:latin typeface="Lato"/>
                <a:ea typeface="Lato"/>
                <a:cs typeface="Lato"/>
                <a:sym typeface="Lato"/>
              </a:defRPr>
            </a:lvl8pPr>
            <a:lvl9pPr lvl="8" algn="r" rtl="0">
              <a:buNone/>
              <a:defRPr sz="525">
                <a:solidFill>
                  <a:schemeClr val="accen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4544461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8499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4" name="Picture 3" descr="Two people looking at a computer&#10;&#10;Description automatically generated with low confidence">
            <a:extLst>
              <a:ext uri="{FF2B5EF4-FFF2-40B4-BE49-F238E27FC236}">
                <a16:creationId xmlns:a16="http://schemas.microsoft.com/office/drawing/2014/main" id="{666444A4-E517-9F53-DBC6-24EF7E9C907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4" name="Picture 13" descr="Logo&#10;&#10;Description automatically generated">
            <a:extLst>
              <a:ext uri="{FF2B5EF4-FFF2-40B4-BE49-F238E27FC236}">
                <a16:creationId xmlns:a16="http://schemas.microsoft.com/office/drawing/2014/main" id="{BA366348-1D46-A331-8C50-DF67BD61D2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7" y="314320"/>
            <a:ext cx="1365275" cy="701449"/>
          </a:xfrm>
          <a:prstGeom prst="rect">
            <a:avLst/>
          </a:prstGeom>
        </p:spPr>
      </p:pic>
      <p:sp>
        <p:nvSpPr>
          <p:cNvPr id="3" name="Title 1">
            <a:extLst>
              <a:ext uri="{FF2B5EF4-FFF2-40B4-BE49-F238E27FC236}">
                <a16:creationId xmlns:a16="http://schemas.microsoft.com/office/drawing/2014/main" id="{4FD53BDB-E958-8052-9ED8-71AA657CF04F}"/>
              </a:ext>
            </a:extLst>
          </p:cNvPr>
          <p:cNvSpPr>
            <a:spLocks noGrp="1"/>
          </p:cNvSpPr>
          <p:nvPr>
            <p:ph type="ctrTitle"/>
          </p:nvPr>
        </p:nvSpPr>
        <p:spPr>
          <a:xfrm>
            <a:off x="238778" y="3785694"/>
            <a:ext cx="8687465" cy="701449"/>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Subtitle 2">
            <a:extLst>
              <a:ext uri="{FF2B5EF4-FFF2-40B4-BE49-F238E27FC236}">
                <a16:creationId xmlns:a16="http://schemas.microsoft.com/office/drawing/2014/main" id="{1D310FF6-97F1-C3E9-0BAA-8113A0B5B177}"/>
              </a:ext>
            </a:extLst>
          </p:cNvPr>
          <p:cNvSpPr>
            <a:spLocks noGrp="1"/>
          </p:cNvSpPr>
          <p:nvPr>
            <p:ph type="subTitle" idx="1"/>
          </p:nvPr>
        </p:nvSpPr>
        <p:spPr>
          <a:xfrm>
            <a:off x="238775" y="4490569"/>
            <a:ext cx="8687468" cy="360946"/>
          </a:xfrm>
          <a:prstGeom prst="rect">
            <a:avLst/>
          </a:prstGeom>
        </p:spPr>
        <p:txBody>
          <a:bodyPr>
            <a:noAutofit/>
          </a:bodyPr>
          <a:lstStyle>
            <a:lvl1pPr marL="0" indent="0" algn="l">
              <a:buNone/>
              <a:defRPr sz="1800" b="0" i="0">
                <a:solidFill>
                  <a:srgbClr val="352D28"/>
                </a:solidFill>
                <a:latin typeface="Arial Regular"/>
                <a:cs typeface="Verdana"/>
              </a:defRPr>
            </a:lvl1pPr>
            <a:lvl2pPr marL="457194" indent="0" algn="ctr">
              <a:buNone/>
              <a:defRPr>
                <a:solidFill>
                  <a:schemeClr val="tx1">
                    <a:tint val="75000"/>
                  </a:schemeClr>
                </a:solidFill>
              </a:defRPr>
            </a:lvl2pPr>
            <a:lvl3pPr marL="914386" indent="0" algn="ctr">
              <a:buNone/>
              <a:defRPr>
                <a:solidFill>
                  <a:schemeClr val="tx1">
                    <a:tint val="75000"/>
                  </a:schemeClr>
                </a:solidFill>
              </a:defRPr>
            </a:lvl3pPr>
            <a:lvl4pPr marL="1371580" indent="0" algn="ctr">
              <a:buNone/>
              <a:defRPr>
                <a:solidFill>
                  <a:schemeClr val="tx1">
                    <a:tint val="75000"/>
                  </a:schemeClr>
                </a:solidFill>
              </a:defRPr>
            </a:lvl4pPr>
            <a:lvl5pPr marL="1828772" indent="0" algn="ctr">
              <a:buNone/>
              <a:defRPr>
                <a:solidFill>
                  <a:schemeClr val="tx1">
                    <a:tint val="75000"/>
                  </a:schemeClr>
                </a:solidFill>
              </a:defRPr>
            </a:lvl5pPr>
            <a:lvl6pPr marL="2285966" indent="0" algn="ctr">
              <a:buNone/>
              <a:defRPr>
                <a:solidFill>
                  <a:schemeClr val="tx1">
                    <a:tint val="75000"/>
                  </a:schemeClr>
                </a:solidFill>
              </a:defRPr>
            </a:lvl6pPr>
            <a:lvl7pPr marL="2743158" indent="0" algn="ctr">
              <a:buNone/>
              <a:defRPr>
                <a:solidFill>
                  <a:schemeClr val="tx1">
                    <a:tint val="75000"/>
                  </a:schemeClr>
                </a:solidFill>
              </a:defRPr>
            </a:lvl7pPr>
            <a:lvl8pPr marL="3200352" indent="0" algn="ctr">
              <a:buNone/>
              <a:defRPr>
                <a:solidFill>
                  <a:schemeClr val="tx1">
                    <a:tint val="75000"/>
                  </a:schemeClr>
                </a:solidFill>
              </a:defRPr>
            </a:lvl8pPr>
            <a:lvl9pPr marL="3657546" indent="0" algn="ctr">
              <a:buNone/>
              <a:defRPr>
                <a:solidFill>
                  <a:schemeClr val="tx1">
                    <a:tint val="75000"/>
                  </a:schemeClr>
                </a:solidFill>
              </a:defRPr>
            </a:lvl9pPr>
          </a:lstStyle>
          <a:p>
            <a:r>
              <a:rPr lang="en-GB"/>
              <a:t>Click to edit Master subtitle style</a:t>
            </a:r>
            <a:endParaRPr lang="en-US"/>
          </a:p>
        </p:txBody>
      </p:sp>
      <p:sp>
        <p:nvSpPr>
          <p:cNvPr id="6" name="TextBox 5">
            <a:extLst>
              <a:ext uri="{FF2B5EF4-FFF2-40B4-BE49-F238E27FC236}">
                <a16:creationId xmlns:a16="http://schemas.microsoft.com/office/drawing/2014/main" id="{656C9EC6-0C68-5963-EF71-BC4023AC35EB}"/>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A1FFF6C-B335-AE09-00B2-9777E51BD0F1}"/>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Tree>
    <p:extLst>
      <p:ext uri="{BB962C8B-B14F-4D97-AF65-F5344CB8AC3E}">
        <p14:creationId xmlns:p14="http://schemas.microsoft.com/office/powerpoint/2010/main" val="14831405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44" y="171452"/>
            <a:ext cx="8363939" cy="373949"/>
          </a:xfrm>
        </p:spPr>
        <p:txBody>
          <a:bodyPr/>
          <a:lstStyle>
            <a:lvl1pPr>
              <a:defRPr sz="2700"/>
            </a:lvl1pPr>
          </a:lstStyle>
          <a:p>
            <a:r>
              <a:rPr lang="en-US"/>
              <a:t>Click to edit Master title style</a:t>
            </a:r>
          </a:p>
        </p:txBody>
      </p:sp>
    </p:spTree>
    <p:extLst>
      <p:ext uri="{BB962C8B-B14F-4D97-AF65-F5344CB8AC3E}">
        <p14:creationId xmlns:p14="http://schemas.microsoft.com/office/powerpoint/2010/main" val="330734200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6" name="Picture 5" descr="A person sitting at a desk&#10;&#10;Description automatically generated with medium confidence">
            <a:extLst>
              <a:ext uri="{FF2B5EF4-FFF2-40B4-BE49-F238E27FC236}">
                <a16:creationId xmlns:a16="http://schemas.microsoft.com/office/drawing/2014/main" id="{4BB7EB71-5B89-E3AD-4E05-7F72FEB0BAC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4" name="Picture 13" descr="Logo&#10;&#10;Description automatically generated">
            <a:extLst>
              <a:ext uri="{FF2B5EF4-FFF2-40B4-BE49-F238E27FC236}">
                <a16:creationId xmlns:a16="http://schemas.microsoft.com/office/drawing/2014/main" id="{BA366348-1D46-A331-8C50-DF67BD61D2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36857" y="314320"/>
            <a:ext cx="1365275" cy="701449"/>
          </a:xfrm>
          <a:prstGeom prst="rect">
            <a:avLst/>
          </a:prstGeom>
        </p:spPr>
      </p:pic>
      <p:sp>
        <p:nvSpPr>
          <p:cNvPr id="3" name="Title 1">
            <a:extLst>
              <a:ext uri="{FF2B5EF4-FFF2-40B4-BE49-F238E27FC236}">
                <a16:creationId xmlns:a16="http://schemas.microsoft.com/office/drawing/2014/main" id="{1ADB1E62-3FBE-5E40-6F17-83B8EB3F2F4A}"/>
              </a:ext>
            </a:extLst>
          </p:cNvPr>
          <p:cNvSpPr>
            <a:spLocks noGrp="1"/>
          </p:cNvSpPr>
          <p:nvPr>
            <p:ph type="ctrTitle"/>
          </p:nvPr>
        </p:nvSpPr>
        <p:spPr>
          <a:xfrm>
            <a:off x="238778" y="3785694"/>
            <a:ext cx="8687465" cy="701449"/>
          </a:xfrm>
          <a:prstGeom prst="rect">
            <a:avLst/>
          </a:prstGeom>
        </p:spPr>
        <p:txBody>
          <a:bodyPr anchor="b" anchorCtr="0">
            <a:noAutofit/>
          </a:bodyPr>
          <a:lstStyle>
            <a:lvl1pPr algn="l">
              <a:defRPr sz="3200" b="0" i="0">
                <a:solidFill>
                  <a:srgbClr val="352D28"/>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4" name="Subtitle 2">
            <a:extLst>
              <a:ext uri="{FF2B5EF4-FFF2-40B4-BE49-F238E27FC236}">
                <a16:creationId xmlns:a16="http://schemas.microsoft.com/office/drawing/2014/main" id="{BB0608B1-4554-81E3-AE26-1807FE0E9860}"/>
              </a:ext>
            </a:extLst>
          </p:cNvPr>
          <p:cNvSpPr>
            <a:spLocks noGrp="1"/>
          </p:cNvSpPr>
          <p:nvPr>
            <p:ph type="subTitle" idx="1"/>
          </p:nvPr>
        </p:nvSpPr>
        <p:spPr>
          <a:xfrm>
            <a:off x="238775" y="4490569"/>
            <a:ext cx="8687468" cy="360946"/>
          </a:xfrm>
          <a:prstGeom prst="rect">
            <a:avLst/>
          </a:prstGeom>
        </p:spPr>
        <p:txBody>
          <a:bodyPr>
            <a:noAutofit/>
          </a:bodyPr>
          <a:lstStyle>
            <a:lvl1pPr marL="0" indent="0" algn="l">
              <a:buNone/>
              <a:defRPr sz="1800" b="0" i="0">
                <a:solidFill>
                  <a:srgbClr val="352D28"/>
                </a:solidFill>
                <a:latin typeface="Arial Regular"/>
                <a:cs typeface="Verdana"/>
              </a:defRPr>
            </a:lvl1pPr>
            <a:lvl2pPr marL="457194" indent="0" algn="ctr">
              <a:buNone/>
              <a:defRPr>
                <a:solidFill>
                  <a:schemeClr val="tx1">
                    <a:tint val="75000"/>
                  </a:schemeClr>
                </a:solidFill>
              </a:defRPr>
            </a:lvl2pPr>
            <a:lvl3pPr marL="914386" indent="0" algn="ctr">
              <a:buNone/>
              <a:defRPr>
                <a:solidFill>
                  <a:schemeClr val="tx1">
                    <a:tint val="75000"/>
                  </a:schemeClr>
                </a:solidFill>
              </a:defRPr>
            </a:lvl3pPr>
            <a:lvl4pPr marL="1371580" indent="0" algn="ctr">
              <a:buNone/>
              <a:defRPr>
                <a:solidFill>
                  <a:schemeClr val="tx1">
                    <a:tint val="75000"/>
                  </a:schemeClr>
                </a:solidFill>
              </a:defRPr>
            </a:lvl4pPr>
            <a:lvl5pPr marL="1828772" indent="0" algn="ctr">
              <a:buNone/>
              <a:defRPr>
                <a:solidFill>
                  <a:schemeClr val="tx1">
                    <a:tint val="75000"/>
                  </a:schemeClr>
                </a:solidFill>
              </a:defRPr>
            </a:lvl5pPr>
            <a:lvl6pPr marL="2285966" indent="0" algn="ctr">
              <a:buNone/>
              <a:defRPr>
                <a:solidFill>
                  <a:schemeClr val="tx1">
                    <a:tint val="75000"/>
                  </a:schemeClr>
                </a:solidFill>
              </a:defRPr>
            </a:lvl6pPr>
            <a:lvl7pPr marL="2743158" indent="0" algn="ctr">
              <a:buNone/>
              <a:defRPr>
                <a:solidFill>
                  <a:schemeClr val="tx1">
                    <a:tint val="75000"/>
                  </a:schemeClr>
                </a:solidFill>
              </a:defRPr>
            </a:lvl7pPr>
            <a:lvl8pPr marL="3200352" indent="0" algn="ctr">
              <a:buNone/>
              <a:defRPr>
                <a:solidFill>
                  <a:schemeClr val="tx1">
                    <a:tint val="75000"/>
                  </a:schemeClr>
                </a:solidFill>
              </a:defRPr>
            </a:lvl8pPr>
            <a:lvl9pPr marL="3657546" indent="0" algn="ctr">
              <a:buNone/>
              <a:defRPr>
                <a:solidFill>
                  <a:schemeClr val="tx1">
                    <a:tint val="75000"/>
                  </a:schemeClr>
                </a:solidFill>
              </a:defRPr>
            </a:lvl9pPr>
          </a:lstStyle>
          <a:p>
            <a:r>
              <a:rPr lang="en-GB"/>
              <a:t>Click to edit Master subtitle style</a:t>
            </a:r>
            <a:endParaRPr lang="en-US"/>
          </a:p>
        </p:txBody>
      </p:sp>
      <p:sp>
        <p:nvSpPr>
          <p:cNvPr id="5" name="TextBox 4">
            <a:extLst>
              <a:ext uri="{FF2B5EF4-FFF2-40B4-BE49-F238E27FC236}">
                <a16:creationId xmlns:a16="http://schemas.microsoft.com/office/drawing/2014/main" id="{CC1AE466-666B-A27E-CC4A-88DFA38C0324}"/>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E636C6E-7F40-DA51-F611-E4058E7AA048}"/>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Tree>
    <p:extLst>
      <p:ext uri="{BB962C8B-B14F-4D97-AF65-F5344CB8AC3E}">
        <p14:creationId xmlns:p14="http://schemas.microsoft.com/office/powerpoint/2010/main" val="29983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5B6DA937-E6FF-6343-82AD-61E6430F153A}"/>
              </a:ext>
            </a:extLst>
          </p:cNvPr>
          <p:cNvPicPr>
            <a:picLocks/>
          </p:cNvPicPr>
          <p:nvPr userDrawn="1"/>
        </p:nvPicPr>
        <p:blipFill>
          <a:blip r:embed="rId2" cstate="print">
            <a:extLst>
              <a:ext uri="{28A0092B-C50C-407E-A947-70E740481C1C}">
                <a14:useLocalDpi xmlns:a14="http://schemas.microsoft.com/office/drawing/2010/main"/>
              </a:ext>
            </a:extLst>
          </a:blip>
          <a:stretch>
            <a:fillRect/>
          </a:stretch>
        </p:blipFill>
        <p:spPr>
          <a:xfrm>
            <a:off x="1" y="2"/>
            <a:ext cx="9152128" cy="5166361"/>
          </a:xfrm>
          <a:prstGeom prst="rect">
            <a:avLst/>
          </a:prstGeom>
        </p:spPr>
      </p:pic>
      <p:sp>
        <p:nvSpPr>
          <p:cNvPr id="11" name="Rectangle 10">
            <a:extLst>
              <a:ext uri="{FF2B5EF4-FFF2-40B4-BE49-F238E27FC236}">
                <a16:creationId xmlns:a16="http://schemas.microsoft.com/office/drawing/2014/main" id="{C12C6B0D-DFAA-AB4D-8446-0EB27753FE87}"/>
              </a:ext>
            </a:extLst>
          </p:cNvPr>
          <p:cNvSpPr/>
          <p:nvPr userDrawn="1"/>
        </p:nvSpPr>
        <p:spPr>
          <a:xfrm>
            <a:off x="0" y="3669484"/>
            <a:ext cx="9144000" cy="1496887"/>
          </a:xfrm>
          <a:prstGeom prst="rect">
            <a:avLst/>
          </a:prstGeom>
          <a:solidFill>
            <a:srgbClr val="070807">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err="1">
              <a:latin typeface="Arial" panose="020B0604020202020204" pitchFamily="34" charset="0"/>
              <a:cs typeface="Arial" panose="020B0604020202020204" pitchFamily="34" charset="0"/>
            </a:endParaRPr>
          </a:p>
        </p:txBody>
      </p:sp>
      <p:pic>
        <p:nvPicPr>
          <p:cNvPr id="2" name="Picture 1" descr="Logo&#10;&#10;Description automatically generated">
            <a:extLst>
              <a:ext uri="{FF2B5EF4-FFF2-40B4-BE49-F238E27FC236}">
                <a16:creationId xmlns:a16="http://schemas.microsoft.com/office/drawing/2014/main" id="{54F3CE27-FD57-D224-136B-C8E8A9D014F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
        <p:nvSpPr>
          <p:cNvPr id="3" name="Title 1">
            <a:extLst>
              <a:ext uri="{FF2B5EF4-FFF2-40B4-BE49-F238E27FC236}">
                <a16:creationId xmlns:a16="http://schemas.microsoft.com/office/drawing/2014/main" id="{760B2CB2-950C-4EA7-3BF2-16B6E2CCEA82}"/>
              </a:ext>
            </a:extLst>
          </p:cNvPr>
          <p:cNvSpPr>
            <a:spLocks noGrp="1"/>
          </p:cNvSpPr>
          <p:nvPr>
            <p:ph type="ctrTitle"/>
          </p:nvPr>
        </p:nvSpPr>
        <p:spPr>
          <a:xfrm>
            <a:off x="238778" y="3785694"/>
            <a:ext cx="8687465" cy="701449"/>
          </a:xfrm>
          <a:prstGeom prst="rect">
            <a:avLst/>
          </a:prstGeom>
        </p:spPr>
        <p:txBody>
          <a:bodyPr anchor="b" anchorCtr="0">
            <a:noAutofit/>
          </a:bodyPr>
          <a:lstStyle>
            <a:lvl1pPr algn="l">
              <a:defRPr sz="3200" b="0" i="0">
                <a:solidFill>
                  <a:schemeClr val="bg1"/>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Subtitle 2">
            <a:extLst>
              <a:ext uri="{FF2B5EF4-FFF2-40B4-BE49-F238E27FC236}">
                <a16:creationId xmlns:a16="http://schemas.microsoft.com/office/drawing/2014/main" id="{EF6DCFAD-3C40-6437-F62E-96E01A4523EC}"/>
              </a:ext>
            </a:extLst>
          </p:cNvPr>
          <p:cNvSpPr>
            <a:spLocks noGrp="1"/>
          </p:cNvSpPr>
          <p:nvPr>
            <p:ph type="subTitle" idx="1"/>
          </p:nvPr>
        </p:nvSpPr>
        <p:spPr>
          <a:xfrm>
            <a:off x="238775" y="4490569"/>
            <a:ext cx="8687468" cy="360946"/>
          </a:xfrm>
          <a:prstGeom prst="rect">
            <a:avLst/>
          </a:prstGeom>
        </p:spPr>
        <p:txBody>
          <a:bodyPr>
            <a:noAutofit/>
          </a:bodyPr>
          <a:lstStyle>
            <a:lvl1pPr marL="0" indent="0" algn="l">
              <a:buNone/>
              <a:defRPr sz="1800" b="0" i="0">
                <a:solidFill>
                  <a:schemeClr val="bg1"/>
                </a:solidFill>
                <a:latin typeface="Arial Regular"/>
                <a:cs typeface="Verdana"/>
              </a:defRPr>
            </a:lvl1pPr>
            <a:lvl2pPr marL="457194" indent="0" algn="ctr">
              <a:buNone/>
              <a:defRPr>
                <a:solidFill>
                  <a:schemeClr val="tx1">
                    <a:tint val="75000"/>
                  </a:schemeClr>
                </a:solidFill>
              </a:defRPr>
            </a:lvl2pPr>
            <a:lvl3pPr marL="914386" indent="0" algn="ctr">
              <a:buNone/>
              <a:defRPr>
                <a:solidFill>
                  <a:schemeClr val="tx1">
                    <a:tint val="75000"/>
                  </a:schemeClr>
                </a:solidFill>
              </a:defRPr>
            </a:lvl3pPr>
            <a:lvl4pPr marL="1371580" indent="0" algn="ctr">
              <a:buNone/>
              <a:defRPr>
                <a:solidFill>
                  <a:schemeClr val="tx1">
                    <a:tint val="75000"/>
                  </a:schemeClr>
                </a:solidFill>
              </a:defRPr>
            </a:lvl4pPr>
            <a:lvl5pPr marL="1828772" indent="0" algn="ctr">
              <a:buNone/>
              <a:defRPr>
                <a:solidFill>
                  <a:schemeClr val="tx1">
                    <a:tint val="75000"/>
                  </a:schemeClr>
                </a:solidFill>
              </a:defRPr>
            </a:lvl5pPr>
            <a:lvl6pPr marL="2285966" indent="0" algn="ctr">
              <a:buNone/>
              <a:defRPr>
                <a:solidFill>
                  <a:schemeClr val="tx1">
                    <a:tint val="75000"/>
                  </a:schemeClr>
                </a:solidFill>
              </a:defRPr>
            </a:lvl6pPr>
            <a:lvl7pPr marL="2743158" indent="0" algn="ctr">
              <a:buNone/>
              <a:defRPr>
                <a:solidFill>
                  <a:schemeClr val="tx1">
                    <a:tint val="75000"/>
                  </a:schemeClr>
                </a:solidFill>
              </a:defRPr>
            </a:lvl7pPr>
            <a:lvl8pPr marL="3200352" indent="0" algn="ctr">
              <a:buNone/>
              <a:defRPr>
                <a:solidFill>
                  <a:schemeClr val="tx1">
                    <a:tint val="75000"/>
                  </a:schemeClr>
                </a:solidFill>
              </a:defRPr>
            </a:lvl8pPr>
            <a:lvl9pPr marL="3657546" indent="0" algn="ctr">
              <a:buNone/>
              <a:defRPr>
                <a:solidFill>
                  <a:schemeClr val="tx1">
                    <a:tint val="75000"/>
                  </a:schemeClr>
                </a:solidFill>
              </a:defRPr>
            </a:lvl9pPr>
          </a:lstStyle>
          <a:p>
            <a:r>
              <a:rPr lang="en-GB"/>
              <a:t>Click to edit Master subtitle style</a:t>
            </a:r>
            <a:endParaRPr lang="en-US"/>
          </a:p>
        </p:txBody>
      </p:sp>
      <p:sp>
        <p:nvSpPr>
          <p:cNvPr id="6" name="TextBox 5">
            <a:extLst>
              <a:ext uri="{FF2B5EF4-FFF2-40B4-BE49-F238E27FC236}">
                <a16:creationId xmlns:a16="http://schemas.microsoft.com/office/drawing/2014/main" id="{0C95EFC5-70F3-C92A-4CC8-080007AF4101}"/>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338AC35-2877-2E4D-ED4B-45F6147C0B66}"/>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Tree>
    <p:extLst>
      <p:ext uri="{BB962C8B-B14F-4D97-AF65-F5344CB8AC3E}">
        <p14:creationId xmlns:p14="http://schemas.microsoft.com/office/powerpoint/2010/main" val="122569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7" name="Picture 6" descr="A picture containing text, electronics&#10;&#10;Description automatically generated">
            <a:extLst>
              <a:ext uri="{FF2B5EF4-FFF2-40B4-BE49-F238E27FC236}">
                <a16:creationId xmlns:a16="http://schemas.microsoft.com/office/drawing/2014/main" id="{E6CACAA0-BA9D-BEDB-1075-71467BE52A2C}"/>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5" name="Picture 4" descr="Logo&#10;&#10;Description automatically generated">
            <a:extLst>
              <a:ext uri="{FF2B5EF4-FFF2-40B4-BE49-F238E27FC236}">
                <a16:creationId xmlns:a16="http://schemas.microsoft.com/office/drawing/2014/main" id="{19059E77-5821-1C44-F6D4-F4B88A86CEE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
        <p:nvSpPr>
          <p:cNvPr id="33" name="Title 1"/>
          <p:cNvSpPr>
            <a:spLocks noGrp="1"/>
          </p:cNvSpPr>
          <p:nvPr>
            <p:ph type="ctrTitle"/>
          </p:nvPr>
        </p:nvSpPr>
        <p:spPr>
          <a:xfrm>
            <a:off x="342549" y="2492861"/>
            <a:ext cx="5890168" cy="1015673"/>
          </a:xfrm>
          <a:prstGeom prst="rect">
            <a:avLst/>
          </a:prstGeom>
        </p:spPr>
        <p:txBody>
          <a:bodyPr anchor="b" anchorCtr="0">
            <a:noAutofit/>
          </a:bodyPr>
          <a:lstStyle>
            <a:lvl1pPr algn="l">
              <a:defRPr sz="3200" b="0" i="0">
                <a:solidFill>
                  <a:schemeClr val="bg1"/>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35" name="Subtitle 2"/>
          <p:cNvSpPr>
            <a:spLocks noGrp="1"/>
          </p:cNvSpPr>
          <p:nvPr>
            <p:ph type="subTitle" idx="1"/>
          </p:nvPr>
        </p:nvSpPr>
        <p:spPr>
          <a:xfrm>
            <a:off x="342546" y="3511967"/>
            <a:ext cx="6898696" cy="320452"/>
          </a:xfrm>
          <a:prstGeom prst="rect">
            <a:avLst/>
          </a:prstGeom>
        </p:spPr>
        <p:txBody>
          <a:bodyPr>
            <a:noAutofit/>
          </a:bodyPr>
          <a:lstStyle>
            <a:lvl1pPr marL="0" indent="0" algn="l">
              <a:buNone/>
              <a:defRPr sz="1800" b="0" i="0">
                <a:solidFill>
                  <a:schemeClr val="bg1"/>
                </a:solidFill>
                <a:latin typeface="Arial Regular"/>
                <a:cs typeface="Verdana"/>
              </a:defRPr>
            </a:lvl1pPr>
            <a:lvl2pPr marL="457194" indent="0" algn="ctr">
              <a:buNone/>
              <a:defRPr>
                <a:solidFill>
                  <a:schemeClr val="tx1">
                    <a:tint val="75000"/>
                  </a:schemeClr>
                </a:solidFill>
              </a:defRPr>
            </a:lvl2pPr>
            <a:lvl3pPr marL="914386" indent="0" algn="ctr">
              <a:buNone/>
              <a:defRPr>
                <a:solidFill>
                  <a:schemeClr val="tx1">
                    <a:tint val="75000"/>
                  </a:schemeClr>
                </a:solidFill>
              </a:defRPr>
            </a:lvl3pPr>
            <a:lvl4pPr marL="1371580" indent="0" algn="ctr">
              <a:buNone/>
              <a:defRPr>
                <a:solidFill>
                  <a:schemeClr val="tx1">
                    <a:tint val="75000"/>
                  </a:schemeClr>
                </a:solidFill>
              </a:defRPr>
            </a:lvl4pPr>
            <a:lvl5pPr marL="1828772" indent="0" algn="ctr">
              <a:buNone/>
              <a:defRPr>
                <a:solidFill>
                  <a:schemeClr val="tx1">
                    <a:tint val="75000"/>
                  </a:schemeClr>
                </a:solidFill>
              </a:defRPr>
            </a:lvl5pPr>
            <a:lvl6pPr marL="2285966" indent="0" algn="ctr">
              <a:buNone/>
              <a:defRPr>
                <a:solidFill>
                  <a:schemeClr val="tx1">
                    <a:tint val="75000"/>
                  </a:schemeClr>
                </a:solidFill>
              </a:defRPr>
            </a:lvl6pPr>
            <a:lvl7pPr marL="2743158" indent="0" algn="ctr">
              <a:buNone/>
              <a:defRPr>
                <a:solidFill>
                  <a:schemeClr val="tx1">
                    <a:tint val="75000"/>
                  </a:schemeClr>
                </a:solidFill>
              </a:defRPr>
            </a:lvl7pPr>
            <a:lvl8pPr marL="3200352" indent="0" algn="ctr">
              <a:buNone/>
              <a:defRPr>
                <a:solidFill>
                  <a:schemeClr val="tx1">
                    <a:tint val="75000"/>
                  </a:schemeClr>
                </a:solidFill>
              </a:defRPr>
            </a:lvl8pPr>
            <a:lvl9pPr marL="3657546" indent="0" algn="ctr">
              <a:buNone/>
              <a:defRPr>
                <a:solidFill>
                  <a:schemeClr val="tx1">
                    <a:tint val="75000"/>
                  </a:schemeClr>
                </a:solidFill>
              </a:defRPr>
            </a:lvl9pPr>
          </a:lstStyle>
          <a:p>
            <a:r>
              <a:rPr lang="en-GB"/>
              <a:t>Click to edit Master subtitle style</a:t>
            </a:r>
            <a:endParaRPr lang="en-US"/>
          </a:p>
        </p:txBody>
      </p:sp>
      <p:sp>
        <p:nvSpPr>
          <p:cNvPr id="2" name="TextBox 1">
            <a:extLst>
              <a:ext uri="{FF2B5EF4-FFF2-40B4-BE49-F238E27FC236}">
                <a16:creationId xmlns:a16="http://schemas.microsoft.com/office/drawing/2014/main" id="{FB8665FE-54B5-3E73-ED6D-031DD31AF170}"/>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B94DDAA-9CE4-81D0-CD7B-23B55163CD7B}"/>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Tree>
    <p:extLst>
      <p:ext uri="{BB962C8B-B14F-4D97-AF65-F5344CB8AC3E}">
        <p14:creationId xmlns:p14="http://schemas.microsoft.com/office/powerpoint/2010/main" val="387404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3" name="Picture 2" descr="A picture containing text, purple&#10;&#10;Description automatically generated">
            <a:extLst>
              <a:ext uri="{FF2B5EF4-FFF2-40B4-BE49-F238E27FC236}">
                <a16:creationId xmlns:a16="http://schemas.microsoft.com/office/drawing/2014/main" id="{AAEEBA93-1E1D-4146-5285-639420E63D0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AAB16251-0A7A-4C05-9115-537A91355F70}"/>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8890A71-FDBA-E8C7-B416-42A96C51C45D}"/>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
        <p:nvSpPr>
          <p:cNvPr id="7" name="Title 1">
            <a:extLst>
              <a:ext uri="{FF2B5EF4-FFF2-40B4-BE49-F238E27FC236}">
                <a16:creationId xmlns:a16="http://schemas.microsoft.com/office/drawing/2014/main" id="{6DAD2FE1-873C-DED9-F32A-820429FAC3F2}"/>
              </a:ext>
            </a:extLst>
          </p:cNvPr>
          <p:cNvSpPr>
            <a:spLocks noGrp="1"/>
          </p:cNvSpPr>
          <p:nvPr>
            <p:ph type="ctrTitle"/>
          </p:nvPr>
        </p:nvSpPr>
        <p:spPr>
          <a:xfrm>
            <a:off x="342549" y="2492861"/>
            <a:ext cx="5890168" cy="1015673"/>
          </a:xfrm>
          <a:prstGeom prst="rect">
            <a:avLst/>
          </a:prstGeom>
        </p:spPr>
        <p:txBody>
          <a:bodyPr anchor="b" anchorCtr="0">
            <a:noAutofit/>
          </a:bodyPr>
          <a:lstStyle>
            <a:lvl1pPr algn="l">
              <a:defRPr sz="3200" b="0" i="0">
                <a:solidFill>
                  <a:schemeClr val="bg1"/>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8" name="Subtitle 2">
            <a:extLst>
              <a:ext uri="{FF2B5EF4-FFF2-40B4-BE49-F238E27FC236}">
                <a16:creationId xmlns:a16="http://schemas.microsoft.com/office/drawing/2014/main" id="{4BB0926B-C7B5-ADAC-529B-484A4FCCDA38}"/>
              </a:ext>
            </a:extLst>
          </p:cNvPr>
          <p:cNvSpPr>
            <a:spLocks noGrp="1"/>
          </p:cNvSpPr>
          <p:nvPr>
            <p:ph type="subTitle" idx="1"/>
          </p:nvPr>
        </p:nvSpPr>
        <p:spPr>
          <a:xfrm>
            <a:off x="342546" y="3511967"/>
            <a:ext cx="6898696" cy="320452"/>
          </a:xfrm>
          <a:prstGeom prst="rect">
            <a:avLst/>
          </a:prstGeom>
        </p:spPr>
        <p:txBody>
          <a:bodyPr>
            <a:noAutofit/>
          </a:bodyPr>
          <a:lstStyle>
            <a:lvl1pPr marL="0" indent="0" algn="l">
              <a:buNone/>
              <a:defRPr sz="1800" b="0" i="0">
                <a:solidFill>
                  <a:schemeClr val="bg1"/>
                </a:solidFill>
                <a:latin typeface="Arial Regular"/>
                <a:cs typeface="Verdana"/>
              </a:defRPr>
            </a:lvl1pPr>
            <a:lvl2pPr marL="457194" indent="0" algn="ctr">
              <a:buNone/>
              <a:defRPr>
                <a:solidFill>
                  <a:schemeClr val="tx1">
                    <a:tint val="75000"/>
                  </a:schemeClr>
                </a:solidFill>
              </a:defRPr>
            </a:lvl2pPr>
            <a:lvl3pPr marL="914386" indent="0" algn="ctr">
              <a:buNone/>
              <a:defRPr>
                <a:solidFill>
                  <a:schemeClr val="tx1">
                    <a:tint val="75000"/>
                  </a:schemeClr>
                </a:solidFill>
              </a:defRPr>
            </a:lvl3pPr>
            <a:lvl4pPr marL="1371580" indent="0" algn="ctr">
              <a:buNone/>
              <a:defRPr>
                <a:solidFill>
                  <a:schemeClr val="tx1">
                    <a:tint val="75000"/>
                  </a:schemeClr>
                </a:solidFill>
              </a:defRPr>
            </a:lvl4pPr>
            <a:lvl5pPr marL="1828772" indent="0" algn="ctr">
              <a:buNone/>
              <a:defRPr>
                <a:solidFill>
                  <a:schemeClr val="tx1">
                    <a:tint val="75000"/>
                  </a:schemeClr>
                </a:solidFill>
              </a:defRPr>
            </a:lvl5pPr>
            <a:lvl6pPr marL="2285966" indent="0" algn="ctr">
              <a:buNone/>
              <a:defRPr>
                <a:solidFill>
                  <a:schemeClr val="tx1">
                    <a:tint val="75000"/>
                  </a:schemeClr>
                </a:solidFill>
              </a:defRPr>
            </a:lvl6pPr>
            <a:lvl7pPr marL="2743158" indent="0" algn="ctr">
              <a:buNone/>
              <a:defRPr>
                <a:solidFill>
                  <a:schemeClr val="tx1">
                    <a:tint val="75000"/>
                  </a:schemeClr>
                </a:solidFill>
              </a:defRPr>
            </a:lvl7pPr>
            <a:lvl8pPr marL="3200352" indent="0" algn="ctr">
              <a:buNone/>
              <a:defRPr>
                <a:solidFill>
                  <a:schemeClr val="tx1">
                    <a:tint val="75000"/>
                  </a:schemeClr>
                </a:solidFill>
              </a:defRPr>
            </a:lvl8pPr>
            <a:lvl9pPr marL="3657546" indent="0" algn="ctr">
              <a:buNone/>
              <a:defRPr>
                <a:solidFill>
                  <a:schemeClr val="tx1">
                    <a:tint val="75000"/>
                  </a:schemeClr>
                </a:solidFill>
              </a:defRPr>
            </a:lvl9pPr>
          </a:lstStyle>
          <a:p>
            <a:r>
              <a:rPr lang="en-GB"/>
              <a:t>Click to edit Master subtitle style</a:t>
            </a:r>
            <a:endParaRPr lang="en-US"/>
          </a:p>
        </p:txBody>
      </p:sp>
      <p:pic>
        <p:nvPicPr>
          <p:cNvPr id="5" name="Picture 4" descr="Logo&#10;&#10;Description automatically generated">
            <a:extLst>
              <a:ext uri="{FF2B5EF4-FFF2-40B4-BE49-F238E27FC236}">
                <a16:creationId xmlns:a16="http://schemas.microsoft.com/office/drawing/2014/main" id="{63969DBE-8705-49E7-A000-C9FDBF7C61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Tree>
    <p:extLst>
      <p:ext uri="{BB962C8B-B14F-4D97-AF65-F5344CB8AC3E}">
        <p14:creationId xmlns:p14="http://schemas.microsoft.com/office/powerpoint/2010/main" val="295390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C1BD7FAA-271E-C2CB-D39F-A70B8BA2096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1A9FDBC5-27B8-7577-22D1-55A1F187ED5E}"/>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21E903D-B975-DDD5-981E-BB940503F3C3}"/>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
        <p:nvSpPr>
          <p:cNvPr id="7" name="Title 1">
            <a:extLst>
              <a:ext uri="{FF2B5EF4-FFF2-40B4-BE49-F238E27FC236}">
                <a16:creationId xmlns:a16="http://schemas.microsoft.com/office/drawing/2014/main" id="{08FB1452-20E9-7F85-567F-BF8C49FC8A25}"/>
              </a:ext>
            </a:extLst>
          </p:cNvPr>
          <p:cNvSpPr>
            <a:spLocks noGrp="1"/>
          </p:cNvSpPr>
          <p:nvPr>
            <p:ph type="ctrTitle"/>
          </p:nvPr>
        </p:nvSpPr>
        <p:spPr>
          <a:xfrm>
            <a:off x="342549" y="2492861"/>
            <a:ext cx="5890168" cy="1015673"/>
          </a:xfrm>
          <a:prstGeom prst="rect">
            <a:avLst/>
          </a:prstGeom>
        </p:spPr>
        <p:txBody>
          <a:bodyPr anchor="b" anchorCtr="0">
            <a:noAutofit/>
          </a:bodyPr>
          <a:lstStyle>
            <a:lvl1pPr algn="l">
              <a:defRPr sz="3200" b="0" i="0">
                <a:solidFill>
                  <a:schemeClr val="bg1"/>
                </a:solidFill>
                <a:latin typeface="Arial Regular"/>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8" name="Subtitle 2">
            <a:extLst>
              <a:ext uri="{FF2B5EF4-FFF2-40B4-BE49-F238E27FC236}">
                <a16:creationId xmlns:a16="http://schemas.microsoft.com/office/drawing/2014/main" id="{87B1A1C6-5C14-21B2-589F-052324F122F1}"/>
              </a:ext>
            </a:extLst>
          </p:cNvPr>
          <p:cNvSpPr>
            <a:spLocks noGrp="1"/>
          </p:cNvSpPr>
          <p:nvPr>
            <p:ph type="subTitle" idx="1"/>
          </p:nvPr>
        </p:nvSpPr>
        <p:spPr>
          <a:xfrm>
            <a:off x="342546" y="3511967"/>
            <a:ext cx="6898696" cy="320452"/>
          </a:xfrm>
          <a:prstGeom prst="rect">
            <a:avLst/>
          </a:prstGeom>
        </p:spPr>
        <p:txBody>
          <a:bodyPr>
            <a:noAutofit/>
          </a:bodyPr>
          <a:lstStyle>
            <a:lvl1pPr marL="0" indent="0" algn="l">
              <a:buNone/>
              <a:defRPr sz="1800" b="0" i="0">
                <a:solidFill>
                  <a:schemeClr val="bg1"/>
                </a:solidFill>
                <a:latin typeface="Arial Regular"/>
                <a:cs typeface="Verdana"/>
              </a:defRPr>
            </a:lvl1pPr>
            <a:lvl2pPr marL="457194" indent="0" algn="ctr">
              <a:buNone/>
              <a:defRPr>
                <a:solidFill>
                  <a:schemeClr val="tx1">
                    <a:tint val="75000"/>
                  </a:schemeClr>
                </a:solidFill>
              </a:defRPr>
            </a:lvl2pPr>
            <a:lvl3pPr marL="914386" indent="0" algn="ctr">
              <a:buNone/>
              <a:defRPr>
                <a:solidFill>
                  <a:schemeClr val="tx1">
                    <a:tint val="75000"/>
                  </a:schemeClr>
                </a:solidFill>
              </a:defRPr>
            </a:lvl3pPr>
            <a:lvl4pPr marL="1371580" indent="0" algn="ctr">
              <a:buNone/>
              <a:defRPr>
                <a:solidFill>
                  <a:schemeClr val="tx1">
                    <a:tint val="75000"/>
                  </a:schemeClr>
                </a:solidFill>
              </a:defRPr>
            </a:lvl4pPr>
            <a:lvl5pPr marL="1828772" indent="0" algn="ctr">
              <a:buNone/>
              <a:defRPr>
                <a:solidFill>
                  <a:schemeClr val="tx1">
                    <a:tint val="75000"/>
                  </a:schemeClr>
                </a:solidFill>
              </a:defRPr>
            </a:lvl5pPr>
            <a:lvl6pPr marL="2285966" indent="0" algn="ctr">
              <a:buNone/>
              <a:defRPr>
                <a:solidFill>
                  <a:schemeClr val="tx1">
                    <a:tint val="75000"/>
                  </a:schemeClr>
                </a:solidFill>
              </a:defRPr>
            </a:lvl6pPr>
            <a:lvl7pPr marL="2743158" indent="0" algn="ctr">
              <a:buNone/>
              <a:defRPr>
                <a:solidFill>
                  <a:schemeClr val="tx1">
                    <a:tint val="75000"/>
                  </a:schemeClr>
                </a:solidFill>
              </a:defRPr>
            </a:lvl7pPr>
            <a:lvl8pPr marL="3200352" indent="0" algn="ctr">
              <a:buNone/>
              <a:defRPr>
                <a:solidFill>
                  <a:schemeClr val="tx1">
                    <a:tint val="75000"/>
                  </a:schemeClr>
                </a:solidFill>
              </a:defRPr>
            </a:lvl8pPr>
            <a:lvl9pPr marL="3657546" indent="0" algn="ctr">
              <a:buNone/>
              <a:defRPr>
                <a:solidFill>
                  <a:schemeClr val="tx1">
                    <a:tint val="75000"/>
                  </a:schemeClr>
                </a:solidFill>
              </a:defRPr>
            </a:lvl9pPr>
          </a:lstStyle>
          <a:p>
            <a:r>
              <a:rPr lang="en-GB"/>
              <a:t>Click to edit Master subtitle style</a:t>
            </a:r>
            <a:endParaRPr lang="en-US"/>
          </a:p>
        </p:txBody>
      </p:sp>
      <p:pic>
        <p:nvPicPr>
          <p:cNvPr id="5" name="Picture 4" descr="Logo&#10;&#10;Description automatically generated">
            <a:extLst>
              <a:ext uri="{FF2B5EF4-FFF2-40B4-BE49-F238E27FC236}">
                <a16:creationId xmlns:a16="http://schemas.microsoft.com/office/drawing/2014/main" id="{30ABFB6D-83C5-5DF2-6BEE-5759798F06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41967" y="317521"/>
            <a:ext cx="1358743" cy="698096"/>
          </a:xfrm>
          <a:prstGeom prst="rect">
            <a:avLst/>
          </a:prstGeom>
        </p:spPr>
      </p:pic>
    </p:spTree>
    <p:extLst>
      <p:ext uri="{BB962C8B-B14F-4D97-AF65-F5344CB8AC3E}">
        <p14:creationId xmlns:p14="http://schemas.microsoft.com/office/powerpoint/2010/main" val="38357194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228600" y="228147"/>
            <a:ext cx="8686800" cy="682403"/>
          </a:xfrm>
          <a:prstGeom prst="rect">
            <a:avLst/>
          </a:prstGeom>
        </p:spPr>
        <p:txBody>
          <a:bodyPr vert="horz" lIns="91440" tIns="45720" rIns="91440" bIns="45720" rtlCol="0" anchor="ctr">
            <a:noAutofit/>
          </a:bodyPr>
          <a:lstStyle/>
          <a:p>
            <a:r>
              <a:rPr lang="en-GB"/>
              <a:t>Click to edit Master title style</a:t>
            </a:r>
            <a:endParaRPr lang="en-US"/>
          </a:p>
        </p:txBody>
      </p:sp>
      <p:sp>
        <p:nvSpPr>
          <p:cNvPr id="17" name="Text Placeholder 2"/>
          <p:cNvSpPr>
            <a:spLocks noGrp="1"/>
          </p:cNvSpPr>
          <p:nvPr>
            <p:ph type="body" idx="1"/>
          </p:nvPr>
        </p:nvSpPr>
        <p:spPr>
          <a:xfrm>
            <a:off x="228600" y="994465"/>
            <a:ext cx="8686800" cy="356616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Rectangle 1">
            <a:extLst>
              <a:ext uri="{FF2B5EF4-FFF2-40B4-BE49-F238E27FC236}">
                <a16:creationId xmlns:a16="http://schemas.microsoft.com/office/drawing/2014/main" id="{3DB43739-5DE0-5289-5EA5-10F7597797B2}"/>
              </a:ext>
            </a:extLst>
          </p:cNvPr>
          <p:cNvSpPr>
            <a:spLocks noChangeAspect="1"/>
          </p:cNvSpPr>
          <p:nvPr userDrawn="1"/>
        </p:nvSpPr>
        <p:spPr>
          <a:xfrm>
            <a:off x="197432" y="-281860"/>
            <a:ext cx="195375" cy="195554"/>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3" name="Rectangle 2">
            <a:extLst>
              <a:ext uri="{FF2B5EF4-FFF2-40B4-BE49-F238E27FC236}">
                <a16:creationId xmlns:a16="http://schemas.microsoft.com/office/drawing/2014/main" id="{05CB51EB-94FA-46DF-A7D2-DBD0E42244CA}"/>
              </a:ext>
            </a:extLst>
          </p:cNvPr>
          <p:cNvSpPr>
            <a:spLocks noChangeAspect="1"/>
          </p:cNvSpPr>
          <p:nvPr userDrawn="1"/>
        </p:nvSpPr>
        <p:spPr>
          <a:xfrm>
            <a:off x="550298" y="-281860"/>
            <a:ext cx="195375" cy="195554"/>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4" name="Rectangle 3">
            <a:extLst>
              <a:ext uri="{FF2B5EF4-FFF2-40B4-BE49-F238E27FC236}">
                <a16:creationId xmlns:a16="http://schemas.microsoft.com/office/drawing/2014/main" id="{12897104-4A28-7B67-3DCA-DEE644F9935A}"/>
              </a:ext>
            </a:extLst>
          </p:cNvPr>
          <p:cNvSpPr>
            <a:spLocks noChangeAspect="1"/>
          </p:cNvSpPr>
          <p:nvPr userDrawn="1"/>
        </p:nvSpPr>
        <p:spPr>
          <a:xfrm>
            <a:off x="903158" y="-281860"/>
            <a:ext cx="195375" cy="195554"/>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6" name="Rectangle 5">
            <a:extLst>
              <a:ext uri="{FF2B5EF4-FFF2-40B4-BE49-F238E27FC236}">
                <a16:creationId xmlns:a16="http://schemas.microsoft.com/office/drawing/2014/main" id="{5BBE3076-7B37-A5EB-1A92-37BC1D4DCB5E}"/>
              </a:ext>
            </a:extLst>
          </p:cNvPr>
          <p:cNvSpPr>
            <a:spLocks noChangeAspect="1"/>
          </p:cNvSpPr>
          <p:nvPr userDrawn="1"/>
        </p:nvSpPr>
        <p:spPr>
          <a:xfrm>
            <a:off x="1256015" y="-281860"/>
            <a:ext cx="195375" cy="195554"/>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8" name="Rectangle 7">
            <a:extLst>
              <a:ext uri="{FF2B5EF4-FFF2-40B4-BE49-F238E27FC236}">
                <a16:creationId xmlns:a16="http://schemas.microsoft.com/office/drawing/2014/main" id="{CD82EF14-1C79-11D8-A77B-288726C2331E}"/>
              </a:ext>
            </a:extLst>
          </p:cNvPr>
          <p:cNvSpPr>
            <a:spLocks noChangeAspect="1"/>
          </p:cNvSpPr>
          <p:nvPr userDrawn="1"/>
        </p:nvSpPr>
        <p:spPr>
          <a:xfrm>
            <a:off x="1608878" y="-281860"/>
            <a:ext cx="195375" cy="195554"/>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10" name="Rectangle 9">
            <a:extLst>
              <a:ext uri="{FF2B5EF4-FFF2-40B4-BE49-F238E27FC236}">
                <a16:creationId xmlns:a16="http://schemas.microsoft.com/office/drawing/2014/main" id="{480D9290-96F4-BB39-1FF3-2189948D1E85}"/>
              </a:ext>
            </a:extLst>
          </p:cNvPr>
          <p:cNvSpPr>
            <a:spLocks noChangeAspect="1"/>
          </p:cNvSpPr>
          <p:nvPr userDrawn="1"/>
        </p:nvSpPr>
        <p:spPr>
          <a:xfrm>
            <a:off x="2667456" y="-281860"/>
            <a:ext cx="195375" cy="195554"/>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20" name="Rectangle 19">
            <a:extLst>
              <a:ext uri="{FF2B5EF4-FFF2-40B4-BE49-F238E27FC236}">
                <a16:creationId xmlns:a16="http://schemas.microsoft.com/office/drawing/2014/main" id="{30541A04-CADA-E588-DD56-D50BC50DF260}"/>
              </a:ext>
            </a:extLst>
          </p:cNvPr>
          <p:cNvSpPr>
            <a:spLocks noChangeAspect="1"/>
          </p:cNvSpPr>
          <p:nvPr userDrawn="1"/>
        </p:nvSpPr>
        <p:spPr>
          <a:xfrm>
            <a:off x="2314598" y="-281860"/>
            <a:ext cx="195375" cy="195554"/>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sp>
        <p:nvSpPr>
          <p:cNvPr id="21" name="Rectangle 20">
            <a:extLst>
              <a:ext uri="{FF2B5EF4-FFF2-40B4-BE49-F238E27FC236}">
                <a16:creationId xmlns:a16="http://schemas.microsoft.com/office/drawing/2014/main" id="{71D4946E-279D-3099-1774-A65843682B16}"/>
              </a:ext>
            </a:extLst>
          </p:cNvPr>
          <p:cNvSpPr>
            <a:spLocks noChangeAspect="1"/>
          </p:cNvSpPr>
          <p:nvPr userDrawn="1"/>
        </p:nvSpPr>
        <p:spPr>
          <a:xfrm>
            <a:off x="1961738" y="-281860"/>
            <a:ext cx="195375" cy="195554"/>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n>
                <a:noFill/>
              </a:ln>
            </a:endParaRPr>
          </a:p>
        </p:txBody>
      </p:sp>
      <p:pic>
        <p:nvPicPr>
          <p:cNvPr id="12" name="Picture 11">
            <a:extLst>
              <a:ext uri="{FF2B5EF4-FFF2-40B4-BE49-F238E27FC236}">
                <a16:creationId xmlns:a16="http://schemas.microsoft.com/office/drawing/2014/main" id="{6EB62460-8628-9436-D316-0D7E35D7295B}"/>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a:off x="128365" y="4682613"/>
            <a:ext cx="1251123" cy="458899"/>
          </a:xfrm>
          <a:prstGeom prst="rect">
            <a:avLst/>
          </a:prstGeom>
        </p:spPr>
      </p:pic>
      <p:sp>
        <p:nvSpPr>
          <p:cNvPr id="14" name="TextBox 13">
            <a:extLst>
              <a:ext uri="{FF2B5EF4-FFF2-40B4-BE49-F238E27FC236}">
                <a16:creationId xmlns:a16="http://schemas.microsoft.com/office/drawing/2014/main" id="{71243B82-2146-4E02-931B-1F9B3E297A05}"/>
              </a:ext>
            </a:extLst>
          </p:cNvPr>
          <p:cNvSpPr txBox="1"/>
          <p:nvPr userDrawn="1"/>
        </p:nvSpPr>
        <p:spPr>
          <a:xfrm>
            <a:off x="8610196" y="4820738"/>
            <a:ext cx="644578" cy="230832"/>
          </a:xfrm>
          <a:prstGeom prst="rect">
            <a:avLst/>
          </a:prstGeom>
          <a:noFill/>
        </p:spPr>
        <p:txBody>
          <a:bodyPr wrap="square" rtlCol="0">
            <a:spAutoFit/>
          </a:bodyPr>
          <a:lstStyle/>
          <a:p>
            <a:fld id="{8F57A718-7638-AA4D-9012-BBF5E9D5FCFE}" type="slidenum">
              <a:rPr lang="en-US" sz="900" b="0" i="0" smtClean="0">
                <a:solidFill>
                  <a:srgbClr val="9C968E"/>
                </a:solidFill>
                <a:latin typeface="Arial Regular"/>
                <a:cs typeface="Verdana"/>
              </a:rPr>
              <a:t>‹#›</a:t>
            </a:fld>
            <a:endParaRPr lang="en-US" sz="900" b="0" i="0" err="1">
              <a:solidFill>
                <a:srgbClr val="9C968E"/>
              </a:solidFill>
              <a:latin typeface="Arial Regular"/>
              <a:cs typeface="Verdana"/>
            </a:endParaRPr>
          </a:p>
        </p:txBody>
      </p:sp>
      <p:sp>
        <p:nvSpPr>
          <p:cNvPr id="15" name="TextBox 14">
            <a:extLst>
              <a:ext uri="{FF2B5EF4-FFF2-40B4-BE49-F238E27FC236}">
                <a16:creationId xmlns:a16="http://schemas.microsoft.com/office/drawing/2014/main" id="{931BE367-E4E4-AA6E-B9DD-24861BBF53F1}"/>
              </a:ext>
            </a:extLst>
          </p:cNvPr>
          <p:cNvSpPr txBox="1"/>
          <p:nvPr userDrawn="1"/>
        </p:nvSpPr>
        <p:spPr>
          <a:xfrm>
            <a:off x="3327919" y="4851523"/>
            <a:ext cx="5282281" cy="169277"/>
          </a:xfrm>
          <a:prstGeom prst="rect">
            <a:avLst/>
          </a:prstGeom>
          <a:noFill/>
        </p:spPr>
        <p:txBody>
          <a:bodyPr wrap="square" rtlCol="0">
            <a:spAutoFit/>
          </a:bodyPr>
          <a:lstStyle/>
          <a:p>
            <a:pPr algn="r"/>
            <a:r>
              <a:rPr lang="en-US" sz="500" b="0" i="1">
                <a:solidFill>
                  <a:srgbClr val="9C968E"/>
                </a:solidFill>
                <a:effectLst/>
                <a:latin typeface="Arial" panose="020B0604020202020204" pitchFamily="34" charset="0"/>
                <a:cs typeface="Arial" panose="020B0604020202020204" pitchFamily="34" charset="0"/>
              </a:rPr>
              <a:t>Insight Proprietary &amp; Confidential.</a:t>
            </a:r>
            <a:r>
              <a:rPr lang="en-US" sz="500" b="0" i="1" baseline="0">
                <a:solidFill>
                  <a:srgbClr val="9C968E"/>
                </a:solidFill>
                <a:effectLst/>
                <a:latin typeface="Arial" panose="020B0604020202020204" pitchFamily="34" charset="0"/>
                <a:cs typeface="Arial" panose="020B0604020202020204" pitchFamily="34" charset="0"/>
              </a:rPr>
              <a:t> Do Not Copy or Distribute. </a:t>
            </a:r>
            <a:r>
              <a:rPr lang="en-US" sz="500" b="0" i="1" kern="1200">
                <a:solidFill>
                  <a:srgbClr val="9C968E"/>
                </a:solidFill>
                <a:latin typeface="Arial" panose="020B0604020202020204" pitchFamily="34" charset="0"/>
                <a:ea typeface="+mn-ea"/>
                <a:cs typeface="Arial" panose="020B0604020202020204" pitchFamily="34" charset="0"/>
              </a:rPr>
              <a:t>© 2023 Insight Direct USA, Inc</a:t>
            </a:r>
            <a:r>
              <a:rPr lang="en-US" sz="500" b="0" i="1" baseline="0">
                <a:solidFill>
                  <a:srgbClr val="9C968E"/>
                </a:solidFill>
                <a:effectLst/>
                <a:latin typeface="Arial" panose="020B0604020202020204" pitchFamily="34" charset="0"/>
                <a:cs typeface="Arial" panose="020B0604020202020204" pitchFamily="34" charset="0"/>
              </a:rPr>
              <a:t>. All Rights Reserved.</a:t>
            </a:r>
            <a:endParaRPr lang="en-US" sz="5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710" r:id="rId3"/>
    <p:sldLayoutId id="2147483728" r:id="rId4"/>
    <p:sldLayoutId id="2147483729" r:id="rId5"/>
    <p:sldLayoutId id="2147483741" r:id="rId6"/>
    <p:sldLayoutId id="2147483713" r:id="rId7"/>
    <p:sldLayoutId id="2147483714" r:id="rId8"/>
    <p:sldLayoutId id="2147483715" r:id="rId9"/>
    <p:sldLayoutId id="2147483740" r:id="rId10"/>
    <p:sldLayoutId id="2147483673" r:id="rId11"/>
    <p:sldLayoutId id="2147483712" r:id="rId12"/>
    <p:sldLayoutId id="2147483716" r:id="rId13"/>
    <p:sldLayoutId id="2147483717" r:id="rId14"/>
    <p:sldLayoutId id="2147483718" r:id="rId15"/>
    <p:sldLayoutId id="2147483724" r:id="rId16"/>
    <p:sldLayoutId id="2147483682" r:id="rId17"/>
    <p:sldLayoutId id="2147483725" r:id="rId18"/>
    <p:sldLayoutId id="2147483719" r:id="rId19"/>
    <p:sldLayoutId id="2147483723" r:id="rId20"/>
    <p:sldLayoutId id="2147483730" r:id="rId21"/>
    <p:sldLayoutId id="2147483722" r:id="rId22"/>
    <p:sldLayoutId id="2147483726" r:id="rId23"/>
    <p:sldLayoutId id="2147483727" r:id="rId24"/>
    <p:sldLayoutId id="2147483721" r:id="rId25"/>
    <p:sldLayoutId id="2147483731" r:id="rId26"/>
    <p:sldLayoutId id="2147483739" r:id="rId27"/>
    <p:sldLayoutId id="2147483734" r:id="rId28"/>
    <p:sldLayoutId id="2147483685" r:id="rId29"/>
    <p:sldLayoutId id="2147483686" r:id="rId30"/>
    <p:sldLayoutId id="2147483737" r:id="rId31"/>
    <p:sldLayoutId id="2147483738" r:id="rId32"/>
    <p:sldLayoutId id="2147483732" r:id="rId33"/>
    <p:sldLayoutId id="2147483733" r:id="rId34"/>
    <p:sldLayoutId id="2147483735" r:id="rId35"/>
    <p:sldLayoutId id="2147483736" r:id="rId36"/>
    <p:sldLayoutId id="2147483743" r:id="rId37"/>
    <p:sldLayoutId id="2147483745" r:id="rId38"/>
    <p:sldLayoutId id="2147483746" r:id="rId39"/>
    <p:sldLayoutId id="2147483747" r:id="rId40"/>
  </p:sldLayoutIdLst>
  <p:txStyles>
    <p:titleStyle>
      <a:lvl1pPr algn="l" defTabSz="685790" rtl="0" eaLnBrk="1" latinLnBrk="0" hangingPunct="1">
        <a:lnSpc>
          <a:spcPct val="90000"/>
        </a:lnSpc>
        <a:spcBef>
          <a:spcPct val="0"/>
        </a:spcBef>
        <a:buNone/>
        <a:defRPr sz="2600" b="0" i="0" kern="1200">
          <a:solidFill>
            <a:srgbClr val="352D28"/>
          </a:solidFill>
          <a:latin typeface="Arial Regular"/>
          <a:ea typeface="Verdana" panose="020B0604030504040204" pitchFamily="34" charset="0"/>
          <a:cs typeface="Verdana" panose="020B0604030504040204" pitchFamily="34" charset="0"/>
        </a:defRPr>
      </a:lvl1pPr>
    </p:titleStyle>
    <p:bodyStyle>
      <a:lvl1pPr marL="171448" indent="-171448" algn="l" defTabSz="685790" rtl="0" eaLnBrk="1" latinLnBrk="0" hangingPunct="1">
        <a:lnSpc>
          <a:spcPct val="90000"/>
        </a:lnSpc>
        <a:spcBef>
          <a:spcPts val="751"/>
        </a:spcBef>
        <a:buFont typeface="Arial" panose="020B0604020202020204" pitchFamily="34" charset="0"/>
        <a:buChar char="•"/>
        <a:defRPr sz="1600" b="0" i="0" kern="1200">
          <a:solidFill>
            <a:srgbClr val="352D28"/>
          </a:solidFill>
          <a:latin typeface="Arial Regular"/>
          <a:ea typeface="Verdana" charset="0"/>
          <a:cs typeface="Verdana" charset="0"/>
        </a:defRPr>
      </a:lvl1pPr>
      <a:lvl2pPr marL="514343" indent="-171448" algn="l" defTabSz="685790" rtl="0" eaLnBrk="1" latinLnBrk="0" hangingPunct="1">
        <a:lnSpc>
          <a:spcPct val="90000"/>
        </a:lnSpc>
        <a:spcBef>
          <a:spcPts val="375"/>
        </a:spcBef>
        <a:buFont typeface="Arial" panose="020B0604020202020204" pitchFamily="34" charset="0"/>
        <a:buChar char="•"/>
        <a:defRPr sz="1600" b="0" i="0" kern="1200">
          <a:solidFill>
            <a:srgbClr val="352D28"/>
          </a:solidFill>
          <a:latin typeface="Arial Regular"/>
          <a:ea typeface="Verdana" charset="0"/>
          <a:cs typeface="Verdana" charset="0"/>
        </a:defRPr>
      </a:lvl2pPr>
      <a:lvl3pPr marL="857238" indent="-171448" algn="l" defTabSz="685790" rtl="0" eaLnBrk="1" latinLnBrk="0" hangingPunct="1">
        <a:lnSpc>
          <a:spcPct val="90000"/>
        </a:lnSpc>
        <a:spcBef>
          <a:spcPts val="375"/>
        </a:spcBef>
        <a:buFont typeface="Arial" panose="020B0604020202020204" pitchFamily="34" charset="0"/>
        <a:buChar char="•"/>
        <a:defRPr sz="1500" b="0" i="0" kern="1200">
          <a:solidFill>
            <a:srgbClr val="352D28"/>
          </a:solidFill>
          <a:latin typeface="Arial Regular"/>
          <a:ea typeface="Verdana" charset="0"/>
          <a:cs typeface="Verdana" charset="0"/>
        </a:defRPr>
      </a:lvl3pPr>
      <a:lvl4pPr marL="1200133" indent="-171448" algn="l" defTabSz="685790" rtl="0" eaLnBrk="1" latinLnBrk="0" hangingPunct="1">
        <a:lnSpc>
          <a:spcPct val="90000"/>
        </a:lnSpc>
        <a:spcBef>
          <a:spcPts val="375"/>
        </a:spcBef>
        <a:buFont typeface="Arial" panose="020B0604020202020204" pitchFamily="34" charset="0"/>
        <a:buChar char="•"/>
        <a:defRPr sz="1351" b="0" i="0" kern="1200">
          <a:solidFill>
            <a:srgbClr val="352D28"/>
          </a:solidFill>
          <a:latin typeface="Arial Regular"/>
          <a:ea typeface="Verdana" charset="0"/>
          <a:cs typeface="Verdana" charset="0"/>
        </a:defRPr>
      </a:lvl4pPr>
      <a:lvl5pPr marL="1543027" indent="-171448" algn="l" defTabSz="685790" rtl="0" eaLnBrk="1" latinLnBrk="0" hangingPunct="1">
        <a:lnSpc>
          <a:spcPct val="90000"/>
        </a:lnSpc>
        <a:spcBef>
          <a:spcPts val="375"/>
        </a:spcBef>
        <a:buFont typeface="Arial" panose="020B0604020202020204" pitchFamily="34" charset="0"/>
        <a:buChar char="•"/>
        <a:defRPr sz="1351" b="0" i="0" kern="1200">
          <a:solidFill>
            <a:srgbClr val="352D28"/>
          </a:solidFill>
          <a:latin typeface="Arial Regular"/>
          <a:ea typeface="Verdana" charset="0"/>
          <a:cs typeface="Verdana" charset="0"/>
        </a:defRPr>
      </a:lvl5pPr>
      <a:lvl6pPr marL="1885922" indent="-171448" algn="l" defTabSz="68579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818" indent="-171448" algn="l" defTabSz="68579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712" indent="-171448" algn="l" defTabSz="68579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607" indent="-171448" algn="l" defTabSz="68579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90" rtl="0" eaLnBrk="1" latinLnBrk="0" hangingPunct="1">
        <a:defRPr sz="1351" kern="1200">
          <a:solidFill>
            <a:schemeClr val="tx1"/>
          </a:solidFill>
          <a:latin typeface="+mn-lt"/>
          <a:ea typeface="+mn-ea"/>
          <a:cs typeface="+mn-cs"/>
        </a:defRPr>
      </a:lvl1pPr>
      <a:lvl2pPr marL="342894" algn="l" defTabSz="685790" rtl="0" eaLnBrk="1" latinLnBrk="0" hangingPunct="1">
        <a:defRPr sz="1351" kern="1200">
          <a:solidFill>
            <a:schemeClr val="tx1"/>
          </a:solidFill>
          <a:latin typeface="+mn-lt"/>
          <a:ea typeface="+mn-ea"/>
          <a:cs typeface="+mn-cs"/>
        </a:defRPr>
      </a:lvl2pPr>
      <a:lvl3pPr marL="685790" algn="l" defTabSz="685790" rtl="0" eaLnBrk="1" latinLnBrk="0" hangingPunct="1">
        <a:defRPr sz="1351" kern="1200">
          <a:solidFill>
            <a:schemeClr val="tx1"/>
          </a:solidFill>
          <a:latin typeface="+mn-lt"/>
          <a:ea typeface="+mn-ea"/>
          <a:cs typeface="+mn-cs"/>
        </a:defRPr>
      </a:lvl3pPr>
      <a:lvl4pPr marL="1028684" algn="l" defTabSz="685790" rtl="0" eaLnBrk="1" latinLnBrk="0" hangingPunct="1">
        <a:defRPr sz="1351" kern="1200">
          <a:solidFill>
            <a:schemeClr val="tx1"/>
          </a:solidFill>
          <a:latin typeface="+mn-lt"/>
          <a:ea typeface="+mn-ea"/>
          <a:cs typeface="+mn-cs"/>
        </a:defRPr>
      </a:lvl4pPr>
      <a:lvl5pPr marL="1371580" algn="l" defTabSz="685790" rtl="0" eaLnBrk="1" latinLnBrk="0" hangingPunct="1">
        <a:defRPr sz="1351" kern="1200">
          <a:solidFill>
            <a:schemeClr val="tx1"/>
          </a:solidFill>
          <a:latin typeface="+mn-lt"/>
          <a:ea typeface="+mn-ea"/>
          <a:cs typeface="+mn-cs"/>
        </a:defRPr>
      </a:lvl5pPr>
      <a:lvl6pPr marL="1714474" algn="l" defTabSz="685790" rtl="0" eaLnBrk="1" latinLnBrk="0" hangingPunct="1">
        <a:defRPr sz="1351" kern="1200">
          <a:solidFill>
            <a:schemeClr val="tx1"/>
          </a:solidFill>
          <a:latin typeface="+mn-lt"/>
          <a:ea typeface="+mn-ea"/>
          <a:cs typeface="+mn-cs"/>
        </a:defRPr>
      </a:lvl6pPr>
      <a:lvl7pPr marL="2057370" algn="l" defTabSz="685790" rtl="0" eaLnBrk="1" latinLnBrk="0" hangingPunct="1">
        <a:defRPr sz="1351" kern="1200">
          <a:solidFill>
            <a:schemeClr val="tx1"/>
          </a:solidFill>
          <a:latin typeface="+mn-lt"/>
          <a:ea typeface="+mn-ea"/>
          <a:cs typeface="+mn-cs"/>
        </a:defRPr>
      </a:lvl7pPr>
      <a:lvl8pPr marL="2400264" algn="l" defTabSz="685790" rtl="0" eaLnBrk="1" latinLnBrk="0" hangingPunct="1">
        <a:defRPr sz="1351" kern="1200">
          <a:solidFill>
            <a:schemeClr val="tx1"/>
          </a:solidFill>
          <a:latin typeface="+mn-lt"/>
          <a:ea typeface="+mn-ea"/>
          <a:cs typeface="+mn-cs"/>
        </a:defRPr>
      </a:lvl8pPr>
      <a:lvl9pPr marL="2743158" algn="l" defTabSz="68579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32.gif"/></Relationships>
</file>

<file path=ppt/slides/_rels/slide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7F27-0178-86B4-39DF-A327C713C31F}"/>
              </a:ext>
            </a:extLst>
          </p:cNvPr>
          <p:cNvSpPr>
            <a:spLocks noGrp="1"/>
          </p:cNvSpPr>
          <p:nvPr>
            <p:ph type="ctrTitle"/>
          </p:nvPr>
        </p:nvSpPr>
        <p:spPr>
          <a:xfrm>
            <a:off x="82271" y="1331104"/>
            <a:ext cx="5366753" cy="2585290"/>
          </a:xfrm>
        </p:spPr>
        <p:txBody>
          <a:bodyPr anchor="t">
            <a:normAutofit/>
          </a:bodyPr>
          <a:lstStyle/>
          <a:p>
            <a:r>
              <a:rPr lang="en-US" dirty="0"/>
              <a:t>Pothole Detection-POC Using AI</a:t>
            </a:r>
          </a:p>
        </p:txBody>
      </p:sp>
    </p:spTree>
    <p:extLst>
      <p:ext uri="{BB962C8B-B14F-4D97-AF65-F5344CB8AC3E}">
        <p14:creationId xmlns:p14="http://schemas.microsoft.com/office/powerpoint/2010/main" val="118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007E1-A5FE-BF23-3691-8DEBCC3E1DF5}"/>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Pothole Detection Classification Challenges</a:t>
            </a:r>
          </a:p>
        </p:txBody>
      </p:sp>
      <p:sp>
        <p:nvSpPr>
          <p:cNvPr id="3" name="Content Placeholder 2">
            <a:extLst>
              <a:ext uri="{FF2B5EF4-FFF2-40B4-BE49-F238E27FC236}">
                <a16:creationId xmlns:a16="http://schemas.microsoft.com/office/drawing/2014/main" id="{226920AD-64DF-1162-D5C1-6D6C1B3EE38B}"/>
              </a:ext>
            </a:extLst>
          </p:cNvPr>
          <p:cNvSpPr>
            <a:spLocks noGrp="1"/>
          </p:cNvSpPr>
          <p:nvPr>
            <p:ph idx="1"/>
          </p:nvPr>
        </p:nvSpPr>
        <p:spPr/>
        <p:txBody>
          <a:bodyPr/>
          <a:lstStyle/>
          <a:p>
            <a:r>
              <a:rPr lang="en-US" sz="2000" b="0" i="0" dirty="0">
                <a:solidFill>
                  <a:schemeClr val="accent1"/>
                </a:solidFill>
                <a:effectLst/>
                <a:latin typeface="Söhne"/>
              </a:rPr>
              <a:t>Class imbalance: </a:t>
            </a:r>
            <a:r>
              <a:rPr lang="en-US" b="0" i="0" dirty="0">
                <a:solidFill>
                  <a:srgbClr val="374151"/>
                </a:solidFill>
                <a:effectLst/>
                <a:latin typeface="Söhne"/>
              </a:rPr>
              <a:t>Potholes are relatively rare compared to other objects in the environment, which can result in a class imbalance problem. This means that the model may become biased towards the majority class and struggle to identify potholes accurately.</a:t>
            </a:r>
          </a:p>
          <a:p>
            <a:endParaRPr lang="en-US" b="0" i="0" dirty="0">
              <a:solidFill>
                <a:srgbClr val="374151"/>
              </a:solidFill>
              <a:effectLst/>
              <a:latin typeface="Söhne"/>
            </a:endParaRPr>
          </a:p>
          <a:p>
            <a:r>
              <a:rPr lang="en-US" sz="2000" dirty="0">
                <a:solidFill>
                  <a:schemeClr val="accent1"/>
                </a:solidFill>
                <a:latin typeface="Söhne"/>
              </a:rPr>
              <a:t>Variability in appearance: </a:t>
            </a:r>
            <a:r>
              <a:rPr lang="en-US" b="0" i="0" dirty="0">
                <a:solidFill>
                  <a:srgbClr val="374151"/>
                </a:solidFill>
                <a:effectLst/>
                <a:latin typeface="Söhne"/>
              </a:rPr>
              <a:t>Potholes can have different appearances depending on their size, shape, depth, and location. They can also be partially obscured by shadows, debris, or other objects. This variability can make it difficult for a model to learn to recognize potholes reliably.</a:t>
            </a:r>
          </a:p>
          <a:p>
            <a:endParaRPr lang="en-US" b="0" i="0" dirty="0">
              <a:solidFill>
                <a:srgbClr val="374151"/>
              </a:solidFill>
              <a:effectLst/>
              <a:latin typeface="Söhne"/>
            </a:endParaRPr>
          </a:p>
          <a:p>
            <a:r>
              <a:rPr lang="en-US" sz="2000" dirty="0">
                <a:solidFill>
                  <a:schemeClr val="accent1"/>
                </a:solidFill>
                <a:latin typeface="Söhne"/>
              </a:rPr>
              <a:t>Contextual information: </a:t>
            </a:r>
            <a:r>
              <a:rPr lang="en-US" b="0" i="0" dirty="0">
                <a:solidFill>
                  <a:srgbClr val="374151"/>
                </a:solidFill>
                <a:effectLst/>
                <a:latin typeface="Söhne"/>
              </a:rPr>
              <a:t>Potholes are often located in roads or parking lots, which can contain a wide variety of objects and structures. The presence of these objects can provide contextual information that can help identify potholes, but it can also introduce confusion and make it difficult for the model to focus on the potholes themselves.</a:t>
            </a:r>
          </a:p>
          <a:p>
            <a:pPr marL="0" indent="0">
              <a:buNone/>
            </a:pPr>
            <a:endParaRPr lang="en-US" dirty="0"/>
          </a:p>
        </p:txBody>
      </p:sp>
    </p:spTree>
    <p:extLst>
      <p:ext uri="{BB962C8B-B14F-4D97-AF65-F5344CB8AC3E}">
        <p14:creationId xmlns:p14="http://schemas.microsoft.com/office/powerpoint/2010/main" val="993745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509C-7EE8-1C20-B6A8-09D9687C331A}"/>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Pothole Detection Classification Challenges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BD2779-8A5E-8140-8E27-2B476BB03826}"/>
              </a:ext>
            </a:extLst>
          </p:cNvPr>
          <p:cNvSpPr>
            <a:spLocks noGrp="1"/>
          </p:cNvSpPr>
          <p:nvPr>
            <p:ph idx="1"/>
          </p:nvPr>
        </p:nvSpPr>
        <p:spPr/>
        <p:txBody>
          <a:bodyPr/>
          <a:lstStyle/>
          <a:p>
            <a:r>
              <a:rPr lang="en-US" sz="2000" dirty="0">
                <a:solidFill>
                  <a:schemeClr val="accent1"/>
                </a:solidFill>
                <a:latin typeface="Times New Roman" panose="02020603050405020304" pitchFamily="18" charset="0"/>
                <a:cs typeface="Times New Roman" panose="02020603050405020304" pitchFamily="18" charset="0"/>
              </a:rPr>
              <a:t>Lighting conditions: </a:t>
            </a:r>
            <a:r>
              <a:rPr lang="en-US" b="0" i="0" dirty="0">
                <a:solidFill>
                  <a:srgbClr val="374151"/>
                </a:solidFill>
                <a:effectLst/>
                <a:latin typeface="Times New Roman" panose="02020603050405020304" pitchFamily="18" charset="0"/>
                <a:cs typeface="Times New Roman" panose="02020603050405020304" pitchFamily="18" charset="0"/>
              </a:rPr>
              <a:t>Lighting conditions can affect the appearance of potholes, making them more or less visible depending on the time of day and weather conditions. This variability can make it difficult for a model to generalize across different lighting conditions.</a:t>
            </a:r>
          </a:p>
          <a:p>
            <a:endParaRPr lang="en-US" b="0" i="0" dirty="0">
              <a:solidFill>
                <a:srgbClr val="374151"/>
              </a:solidFill>
              <a:effectLst/>
              <a:latin typeface="Times New Roman" panose="02020603050405020304" pitchFamily="18" charset="0"/>
              <a:cs typeface="Times New Roman" panose="02020603050405020304" pitchFamily="18" charset="0"/>
            </a:endParaRPr>
          </a:p>
          <a:p>
            <a:r>
              <a:rPr lang="en-US" sz="2000" dirty="0">
                <a:solidFill>
                  <a:schemeClr val="accent1"/>
                </a:solidFill>
                <a:latin typeface="Times New Roman" panose="02020603050405020304" pitchFamily="18" charset="0"/>
                <a:cs typeface="Times New Roman" panose="02020603050405020304" pitchFamily="18" charset="0"/>
              </a:rPr>
              <a:t>Data availability: </a:t>
            </a:r>
            <a:r>
              <a:rPr lang="en-US" b="0" i="0" dirty="0">
                <a:solidFill>
                  <a:srgbClr val="374151"/>
                </a:solidFill>
                <a:effectLst/>
                <a:latin typeface="Times New Roman" panose="02020603050405020304" pitchFamily="18" charset="0"/>
                <a:cs typeface="Times New Roman" panose="02020603050405020304" pitchFamily="18" charset="0"/>
              </a:rPr>
              <a:t>Collecting labeled data for pothole detection can be challenging, especially if the potholes are rare or difficult to access. This can limit the amount and quality of data available for training and evaluation, which can in turn affect the performance of the model.</a:t>
            </a:r>
          </a:p>
          <a:p>
            <a:endParaRPr lang="en-US" dirty="0"/>
          </a:p>
        </p:txBody>
      </p:sp>
    </p:spTree>
    <p:extLst>
      <p:ext uri="{BB962C8B-B14F-4D97-AF65-F5344CB8AC3E}">
        <p14:creationId xmlns:p14="http://schemas.microsoft.com/office/powerpoint/2010/main" val="3072317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041D-1A7B-EC29-16E9-03544529EA79}"/>
              </a:ext>
            </a:extLst>
          </p:cNvPr>
          <p:cNvSpPr>
            <a:spLocks noGrp="1"/>
          </p:cNvSpPr>
          <p:nvPr>
            <p:ph type="title"/>
          </p:nvPr>
        </p:nvSpPr>
        <p:spPr>
          <a:xfrm>
            <a:off x="242238" y="219832"/>
            <a:ext cx="5029200" cy="682403"/>
          </a:xfrm>
        </p:spPr>
        <p:txBody>
          <a:bodyPr anchor="ctr">
            <a:noAutofit/>
          </a:bodyPr>
          <a:lstStyle/>
          <a:p>
            <a:r>
              <a:rPr lang="en-US" b="1" i="0" dirty="0">
                <a:solidFill>
                  <a:schemeClr val="accent4">
                    <a:lumMod val="75000"/>
                  </a:schemeClr>
                </a:solidFill>
                <a:effectLst/>
                <a:latin typeface="Times New Roman" panose="02020603050405020304" pitchFamily="18" charset="0"/>
                <a:cs typeface="Times New Roman" panose="02020603050405020304" pitchFamily="18" charset="0"/>
              </a:rPr>
              <a:t>Benefits Of Pothole Detection Classification</a:t>
            </a:r>
            <a:endParaRPr lang="en-US" b="1" dirty="0">
              <a:solidFill>
                <a:schemeClr val="accent4">
                  <a:lumMod val="75000"/>
                </a:schemeClr>
              </a:solidFill>
              <a:latin typeface="Times New Roman" panose="02020603050405020304" pitchFamily="18" charset="0"/>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9346F468-1220-B563-45EB-1F48960AB29E}"/>
              </a:ext>
            </a:extLst>
          </p:cNvPr>
          <p:cNvPicPr>
            <a:picLocks noChangeAspect="1"/>
          </p:cNvPicPr>
          <p:nvPr/>
        </p:nvPicPr>
        <p:blipFill>
          <a:blip r:embed="rId2"/>
          <a:stretch>
            <a:fillRect/>
          </a:stretch>
        </p:blipFill>
        <p:spPr>
          <a:xfrm>
            <a:off x="755861" y="986155"/>
            <a:ext cx="4001953" cy="3931919"/>
          </a:xfrm>
          <a:prstGeom prst="rect">
            <a:avLst/>
          </a:prstGeom>
          <a:noFill/>
        </p:spPr>
      </p:pic>
    </p:spTree>
    <p:extLst>
      <p:ext uri="{BB962C8B-B14F-4D97-AF65-F5344CB8AC3E}">
        <p14:creationId xmlns:p14="http://schemas.microsoft.com/office/powerpoint/2010/main" val="354404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7D981-A98A-70C4-C23A-274A4D47E872}"/>
              </a:ext>
            </a:extLst>
          </p:cNvPr>
          <p:cNvSpPr>
            <a:spLocks noGrp="1"/>
          </p:cNvSpPr>
          <p:nvPr>
            <p:ph type="title"/>
          </p:nvPr>
        </p:nvSpPr>
        <p:spPr/>
        <p:txBody>
          <a:bodyPr/>
          <a:lstStyle/>
          <a:p>
            <a:r>
              <a:rPr lang="en-US" i="0" dirty="0">
                <a:solidFill>
                  <a:srgbClr val="FFFF00"/>
                </a:solidFill>
                <a:effectLst/>
                <a:latin typeface="Times New Roman" panose="02020603050405020304" pitchFamily="18" charset="0"/>
                <a:cs typeface="Times New Roman" panose="02020603050405020304" pitchFamily="18" charset="0"/>
              </a:rPr>
              <a:t>Benefits Of Pothole Detection Classification</a:t>
            </a:r>
            <a:endParaRPr lang="en-US" dirty="0">
              <a:solidFill>
                <a:srgbClr val="FFFF00"/>
              </a:solidFill>
            </a:endParaRPr>
          </a:p>
        </p:txBody>
      </p:sp>
      <p:sp>
        <p:nvSpPr>
          <p:cNvPr id="5" name="Content Placeholder 4">
            <a:extLst>
              <a:ext uri="{FF2B5EF4-FFF2-40B4-BE49-F238E27FC236}">
                <a16:creationId xmlns:a16="http://schemas.microsoft.com/office/drawing/2014/main" id="{1E8A6CEA-21DD-9D90-B601-1C0DDB2CF592}"/>
              </a:ext>
            </a:extLst>
          </p:cNvPr>
          <p:cNvSpPr>
            <a:spLocks noGrp="1"/>
          </p:cNvSpPr>
          <p:nvPr>
            <p:ph idx="1"/>
          </p:nvPr>
        </p:nvSpPr>
        <p:spPr/>
        <p:txBody>
          <a:bodyPr>
            <a:normAutofit fontScale="92500" lnSpcReduction="10000"/>
          </a:bodyPr>
          <a:lstStyle/>
          <a:p>
            <a:r>
              <a:rPr lang="en-US" sz="2000" dirty="0">
                <a:solidFill>
                  <a:schemeClr val="accent1"/>
                </a:solidFill>
                <a:latin typeface="Times New Roman" panose="02020603050405020304" pitchFamily="18" charset="0"/>
                <a:cs typeface="Times New Roman" panose="02020603050405020304" pitchFamily="18" charset="0"/>
              </a:rPr>
              <a:t>Improved road safety: </a:t>
            </a:r>
            <a:r>
              <a:rPr lang="en-US" b="0" i="0" dirty="0">
                <a:solidFill>
                  <a:srgbClr val="374151"/>
                </a:solidFill>
                <a:effectLst/>
                <a:latin typeface="Söhne"/>
              </a:rPr>
              <a:t>Pothole detection classification can help identify and locate potholes on roads and highways, which can be hazardous to drivers, cyclists, and pedestrians. By alerting road maintenance crews to the presence of potholes, pothole detection classification can help reduce the risk of accidents and injuries.</a:t>
            </a:r>
          </a:p>
          <a:p>
            <a:pPr marL="0" indent="0">
              <a:buNone/>
            </a:pPr>
            <a:endParaRPr lang="en-US" b="0" i="0" dirty="0">
              <a:solidFill>
                <a:srgbClr val="374151"/>
              </a:solidFill>
              <a:effectLst/>
              <a:latin typeface="Söhne"/>
            </a:endParaRPr>
          </a:p>
          <a:p>
            <a:r>
              <a:rPr lang="en-US" sz="2000" dirty="0">
                <a:solidFill>
                  <a:schemeClr val="accent1"/>
                </a:solidFill>
                <a:latin typeface="Times New Roman" panose="02020603050405020304" pitchFamily="18" charset="0"/>
                <a:cs typeface="Times New Roman" panose="02020603050405020304" pitchFamily="18" charset="0"/>
              </a:rPr>
              <a:t>Cost savings: </a:t>
            </a:r>
            <a:r>
              <a:rPr lang="en-US" b="0" i="0" dirty="0">
                <a:solidFill>
                  <a:srgbClr val="374151"/>
                </a:solidFill>
                <a:effectLst/>
                <a:latin typeface="Söhne"/>
              </a:rPr>
              <a:t>Pothole detection classification can help road maintenance crews prioritize and schedule repairs more efficiently, which can reduce the overall cost of road maintenance. By identifying potholes before they become larger and more costly to repair, pothole detection classification can also help extend the lifespan of roads and highways.</a:t>
            </a:r>
          </a:p>
          <a:p>
            <a:pPr marL="0" indent="0">
              <a:buNone/>
            </a:pPr>
            <a:endParaRPr lang="en-US" b="0" i="0" dirty="0">
              <a:solidFill>
                <a:srgbClr val="374151"/>
              </a:solidFill>
              <a:effectLst/>
              <a:latin typeface="Söhne"/>
            </a:endParaRPr>
          </a:p>
          <a:p>
            <a:r>
              <a:rPr lang="en-US" sz="2000" dirty="0">
                <a:solidFill>
                  <a:schemeClr val="accent1"/>
                </a:solidFill>
                <a:latin typeface="Times New Roman" panose="02020603050405020304" pitchFamily="18" charset="0"/>
                <a:cs typeface="Times New Roman" panose="02020603050405020304" pitchFamily="18" charset="0"/>
              </a:rPr>
              <a:t>Increased efficiency: </a:t>
            </a:r>
            <a:r>
              <a:rPr lang="en-US" b="0" i="0" dirty="0">
                <a:solidFill>
                  <a:srgbClr val="374151"/>
                </a:solidFill>
                <a:effectLst/>
                <a:latin typeface="Söhne"/>
              </a:rPr>
              <a:t>Pothole detection classification can help automate the process of identifying and locating potholes, which can save time and resources compared to manual inspections. By using computer vision techniques to analyze images and videos, pothole detection classification can also identify potholes that might be difficult or dangerous for humans to detect.</a:t>
            </a:r>
          </a:p>
        </p:txBody>
      </p:sp>
    </p:spTree>
    <p:extLst>
      <p:ext uri="{BB962C8B-B14F-4D97-AF65-F5344CB8AC3E}">
        <p14:creationId xmlns:p14="http://schemas.microsoft.com/office/powerpoint/2010/main" val="2227634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3EBF-00C6-E12B-7C11-5C2AD6BE2445}"/>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Pothole Detection Classification Challenges</a:t>
            </a:r>
            <a:endParaRPr lang="en-US" dirty="0"/>
          </a:p>
        </p:txBody>
      </p:sp>
      <p:sp>
        <p:nvSpPr>
          <p:cNvPr id="3" name="Content Placeholder 2">
            <a:extLst>
              <a:ext uri="{FF2B5EF4-FFF2-40B4-BE49-F238E27FC236}">
                <a16:creationId xmlns:a16="http://schemas.microsoft.com/office/drawing/2014/main" id="{0222368D-073D-595A-B3C3-9B24E8BCDD7F}"/>
              </a:ext>
            </a:extLst>
          </p:cNvPr>
          <p:cNvSpPr>
            <a:spLocks noGrp="1"/>
          </p:cNvSpPr>
          <p:nvPr>
            <p:ph idx="1"/>
          </p:nvPr>
        </p:nvSpPr>
        <p:spPr/>
        <p:txBody>
          <a:bodyPr/>
          <a:lstStyle/>
          <a:p>
            <a:r>
              <a:rPr lang="en-US" sz="1900" dirty="0">
                <a:solidFill>
                  <a:schemeClr val="accent1"/>
                </a:solidFill>
                <a:latin typeface="Times New Roman" panose="02020603050405020304" pitchFamily="18" charset="0"/>
                <a:cs typeface="Times New Roman" panose="02020603050405020304" pitchFamily="18" charset="0"/>
              </a:rPr>
              <a:t>Data-driven decision-making: </a:t>
            </a:r>
            <a:r>
              <a:rPr lang="en-US" b="0" i="0" dirty="0">
                <a:solidFill>
                  <a:srgbClr val="374151"/>
                </a:solidFill>
                <a:effectLst/>
                <a:latin typeface="Söhne"/>
              </a:rPr>
              <a:t>Pothole detection classification can generate data on the location, size, and severity of potholes, which can be used to make data-driven decisions about road maintenance and repair. By analyzing this data over time, road maintenance crews can identify trends and patterns in pothole formation and prioritize preventative maintenance strategies.</a:t>
            </a:r>
          </a:p>
          <a:p>
            <a:pPr marL="0" indent="0">
              <a:buNone/>
            </a:pPr>
            <a:endParaRPr lang="en-US" dirty="0"/>
          </a:p>
          <a:p>
            <a:r>
              <a:rPr lang="en-US" sz="1900" dirty="0">
                <a:solidFill>
                  <a:schemeClr val="accent1"/>
                </a:solidFill>
                <a:latin typeface="Times New Roman" panose="02020603050405020304" pitchFamily="18" charset="0"/>
                <a:cs typeface="Times New Roman" panose="02020603050405020304" pitchFamily="18" charset="0"/>
              </a:rPr>
              <a:t>Improved quality of life: </a:t>
            </a:r>
            <a:r>
              <a:rPr lang="en-US" b="0" i="0" dirty="0">
                <a:solidFill>
                  <a:srgbClr val="374151"/>
                </a:solidFill>
                <a:effectLst/>
                <a:latin typeface="Söhne"/>
              </a:rPr>
              <a:t>Pothole detection classification can help improve the quality of life for residents and visitors by reducing the inconvenience and discomfort associated with driving on pothole-ridden roads. By improving road conditions, pothole detection classification can also support economic development and tourism in the surrounding areas.</a:t>
            </a:r>
          </a:p>
          <a:p>
            <a:pPr marL="0" indent="0">
              <a:buNone/>
            </a:pPr>
            <a:endParaRPr lang="en-US" dirty="0"/>
          </a:p>
        </p:txBody>
      </p:sp>
    </p:spTree>
    <p:extLst>
      <p:ext uri="{BB962C8B-B14F-4D97-AF65-F5344CB8AC3E}">
        <p14:creationId xmlns:p14="http://schemas.microsoft.com/office/powerpoint/2010/main" val="3790259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EEE9-FED1-934F-7728-1DE5A0AD5D6E}"/>
              </a:ext>
            </a:extLst>
          </p:cNvPr>
          <p:cNvSpPr>
            <a:spLocks noGrp="1"/>
          </p:cNvSpPr>
          <p:nvPr>
            <p:ph type="title"/>
          </p:nvPr>
        </p:nvSpPr>
        <p:spPr/>
        <p:txBody>
          <a:bodyPr anchor="ctr">
            <a:no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Benefits of Pothole Classification for Roads</a:t>
            </a:r>
          </a:p>
        </p:txBody>
      </p:sp>
      <p:pic>
        <p:nvPicPr>
          <p:cNvPr id="5" name="Picture 4" descr="Diagram&#10;&#10;Description automatically generated">
            <a:extLst>
              <a:ext uri="{FF2B5EF4-FFF2-40B4-BE49-F238E27FC236}">
                <a16:creationId xmlns:a16="http://schemas.microsoft.com/office/drawing/2014/main" id="{C7C48F83-F383-4B0B-8B70-BD15F69504FB}"/>
              </a:ext>
            </a:extLst>
          </p:cNvPr>
          <p:cNvPicPr>
            <a:picLocks noChangeAspect="1"/>
          </p:cNvPicPr>
          <p:nvPr/>
        </p:nvPicPr>
        <p:blipFill>
          <a:blip r:embed="rId2"/>
          <a:stretch>
            <a:fillRect/>
          </a:stretch>
        </p:blipFill>
        <p:spPr>
          <a:xfrm>
            <a:off x="933031" y="986159"/>
            <a:ext cx="3647614" cy="3592900"/>
          </a:xfrm>
          <a:prstGeom prst="rect">
            <a:avLst/>
          </a:prstGeom>
          <a:noFill/>
        </p:spPr>
      </p:pic>
    </p:spTree>
    <p:extLst>
      <p:ext uri="{BB962C8B-B14F-4D97-AF65-F5344CB8AC3E}">
        <p14:creationId xmlns:p14="http://schemas.microsoft.com/office/powerpoint/2010/main" val="1029390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A4D87-2C12-6461-AF41-2EE6D3EFDEEF}"/>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Benefits of Pothole Classification for Roads</a:t>
            </a:r>
            <a:endParaRPr lang="en-US" dirty="0">
              <a:solidFill>
                <a:srgbClr val="FFFF00"/>
              </a:solidFill>
            </a:endParaRPr>
          </a:p>
        </p:txBody>
      </p:sp>
      <p:sp>
        <p:nvSpPr>
          <p:cNvPr id="5" name="Content Placeholder 4">
            <a:extLst>
              <a:ext uri="{FF2B5EF4-FFF2-40B4-BE49-F238E27FC236}">
                <a16:creationId xmlns:a16="http://schemas.microsoft.com/office/drawing/2014/main" id="{CD4FE3B8-F51C-CAA9-9DA7-30461C4582AA}"/>
              </a:ext>
            </a:extLst>
          </p:cNvPr>
          <p:cNvSpPr>
            <a:spLocks noGrp="1"/>
          </p:cNvSpPr>
          <p:nvPr>
            <p:ph idx="1"/>
          </p:nvPr>
        </p:nvSpPr>
        <p:spPr/>
        <p:txBody>
          <a:bodyPr>
            <a:normAutofit/>
          </a:bodyPr>
          <a:lstStyle/>
          <a:p>
            <a:pPr algn="l">
              <a:buFont typeface="Wingdings" panose="05000000000000000000" pitchFamily="2" charset="2"/>
              <a:buChar char="ü"/>
            </a:pPr>
            <a:r>
              <a:rPr lang="en-US" sz="1800" b="1" i="0" dirty="0">
                <a:solidFill>
                  <a:schemeClr val="accent4">
                    <a:lumMod val="75000"/>
                  </a:schemeClr>
                </a:solidFill>
                <a:effectLst/>
                <a:latin typeface="Times New Roman" panose="02020603050405020304" pitchFamily="18" charset="0"/>
                <a:cs typeface="Times New Roman" panose="02020603050405020304" pitchFamily="18" charset="0"/>
              </a:rPr>
              <a:t>Efficient Road Maintenance: </a:t>
            </a:r>
            <a:r>
              <a:rPr lang="en-US" b="0" i="0" dirty="0">
                <a:solidFill>
                  <a:srgbClr val="374151"/>
                </a:solidFill>
                <a:effectLst/>
                <a:latin typeface="Times New Roman" panose="02020603050405020304" pitchFamily="18" charset="0"/>
                <a:cs typeface="Times New Roman" panose="02020603050405020304" pitchFamily="18" charset="0"/>
              </a:rPr>
              <a:t>By identifying and classifying potholes, road maintenance crews can prioritize repairs based on the severity of the potholes. This can help to reduce the time and cost required for repairs and improve the overall efficiency of road maintenance.</a:t>
            </a:r>
          </a:p>
          <a:p>
            <a:pPr algn="l">
              <a:buFont typeface="Wingdings" panose="05000000000000000000" pitchFamily="2" charset="2"/>
              <a:buChar char="ü"/>
            </a:pPr>
            <a:endParaRPr lang="en-US" b="0" i="0" dirty="0">
              <a:solidFill>
                <a:srgbClr val="374151"/>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en-US" sz="1800" b="1" i="0" dirty="0">
                <a:solidFill>
                  <a:schemeClr val="accent4">
                    <a:lumMod val="75000"/>
                  </a:schemeClr>
                </a:solidFill>
                <a:effectLst/>
                <a:latin typeface="Times New Roman" panose="02020603050405020304" pitchFamily="18" charset="0"/>
                <a:cs typeface="Times New Roman" panose="02020603050405020304" pitchFamily="18" charset="0"/>
              </a:rPr>
              <a:t>Improved Safety: </a:t>
            </a:r>
            <a:r>
              <a:rPr lang="en-US" b="0" i="0" dirty="0">
                <a:solidFill>
                  <a:srgbClr val="374151"/>
                </a:solidFill>
                <a:effectLst/>
                <a:latin typeface="Times New Roman" panose="02020603050405020304" pitchFamily="18" charset="0"/>
                <a:cs typeface="Times New Roman" panose="02020603050405020304" pitchFamily="18" charset="0"/>
              </a:rPr>
              <a:t>Potholes can be hazardous for drivers, cyclists, and pedestrians. Classifying potholes can help identify high-risk areas and prioritize repairs to ensure the safety of road users.</a:t>
            </a:r>
          </a:p>
          <a:p>
            <a:pPr marL="0" indent="0" algn="l">
              <a:buNone/>
            </a:pPr>
            <a:endParaRPr lang="en-US" b="0" i="0" dirty="0">
              <a:solidFill>
                <a:srgbClr val="374151"/>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en-US" sz="1800" b="1" i="0" dirty="0">
                <a:solidFill>
                  <a:schemeClr val="accent4">
                    <a:lumMod val="75000"/>
                  </a:schemeClr>
                </a:solidFill>
                <a:effectLst/>
                <a:latin typeface="Times New Roman" panose="02020603050405020304" pitchFamily="18" charset="0"/>
                <a:cs typeface="Times New Roman" panose="02020603050405020304" pitchFamily="18" charset="0"/>
              </a:rPr>
              <a:t>Better Planning: </a:t>
            </a:r>
            <a:r>
              <a:rPr lang="en-US" b="0" i="0" dirty="0">
                <a:solidFill>
                  <a:srgbClr val="374151"/>
                </a:solidFill>
                <a:effectLst/>
                <a:latin typeface="Times New Roman" panose="02020603050405020304" pitchFamily="18" charset="0"/>
                <a:cs typeface="Times New Roman" panose="02020603050405020304" pitchFamily="18" charset="0"/>
              </a:rPr>
              <a:t>Classifying potholes can provide valuable data that can be used for planning and budgeting purposes. Road authorities can use this data to identify areas that require more frequent maintenance and allocate resources accordingly.</a:t>
            </a:r>
          </a:p>
          <a:p>
            <a:pPr marL="0" indent="0">
              <a:buNone/>
            </a:pPr>
            <a:endParaRPr lang="en-US" dirty="0"/>
          </a:p>
        </p:txBody>
      </p:sp>
    </p:spTree>
    <p:extLst>
      <p:ext uri="{BB962C8B-B14F-4D97-AF65-F5344CB8AC3E}">
        <p14:creationId xmlns:p14="http://schemas.microsoft.com/office/powerpoint/2010/main" val="186793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4D3C-5F73-3086-4415-B6667D9B892B}"/>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Benefits of Pothole Classification for Roads</a:t>
            </a:r>
            <a:endParaRPr lang="en-US" dirty="0"/>
          </a:p>
        </p:txBody>
      </p:sp>
      <p:sp>
        <p:nvSpPr>
          <p:cNvPr id="3" name="Content Placeholder 2">
            <a:extLst>
              <a:ext uri="{FF2B5EF4-FFF2-40B4-BE49-F238E27FC236}">
                <a16:creationId xmlns:a16="http://schemas.microsoft.com/office/drawing/2014/main" id="{5C5ADDC0-E59D-07E2-3261-F51C22ED950B}"/>
              </a:ext>
            </a:extLst>
          </p:cNvPr>
          <p:cNvSpPr>
            <a:spLocks noGrp="1"/>
          </p:cNvSpPr>
          <p:nvPr>
            <p:ph idx="1"/>
          </p:nvPr>
        </p:nvSpPr>
        <p:spPr/>
        <p:txBody>
          <a:bodyPr/>
          <a:lstStyle/>
          <a:p>
            <a:pPr algn="l">
              <a:buFont typeface="Wingdings" panose="05000000000000000000" pitchFamily="2" charset="2"/>
              <a:buChar char="ü"/>
            </a:pPr>
            <a:r>
              <a:rPr lang="en-US" sz="1800" b="1" i="0" dirty="0">
                <a:solidFill>
                  <a:schemeClr val="accent4">
                    <a:lumMod val="75000"/>
                  </a:schemeClr>
                </a:solidFill>
                <a:effectLst/>
                <a:latin typeface="Times New Roman" panose="02020603050405020304" pitchFamily="18" charset="0"/>
                <a:cs typeface="Times New Roman" panose="02020603050405020304" pitchFamily="18" charset="0"/>
              </a:rPr>
              <a:t>Increased Longevity of Roads: </a:t>
            </a:r>
            <a:r>
              <a:rPr lang="en-US" b="0" i="0" dirty="0">
                <a:solidFill>
                  <a:srgbClr val="374151"/>
                </a:solidFill>
                <a:effectLst/>
                <a:latin typeface="Times New Roman" panose="02020603050405020304" pitchFamily="18" charset="0"/>
                <a:cs typeface="Times New Roman" panose="02020603050405020304" pitchFamily="18" charset="0"/>
              </a:rPr>
              <a:t>Regular maintenance and repairs can help to extend the life of roads. By identifying and classifying potholes, road authorities can address small issues before they become larger, more costly problems that require full-scale road reconstruction.</a:t>
            </a:r>
          </a:p>
          <a:p>
            <a:pPr marL="0" indent="0" algn="l">
              <a:buNone/>
            </a:pPr>
            <a:endParaRPr lang="en-US" b="0" i="0" dirty="0">
              <a:solidFill>
                <a:srgbClr val="374151"/>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en-US" sz="1800" b="1" i="0" dirty="0">
                <a:solidFill>
                  <a:schemeClr val="accent4">
                    <a:lumMod val="75000"/>
                  </a:schemeClr>
                </a:solidFill>
                <a:effectLst/>
                <a:latin typeface="Times New Roman" panose="02020603050405020304" pitchFamily="18" charset="0"/>
                <a:cs typeface="Times New Roman" panose="02020603050405020304" pitchFamily="18" charset="0"/>
              </a:rPr>
              <a:t>Improved Public Perception: </a:t>
            </a:r>
            <a:r>
              <a:rPr lang="en-US" b="0" i="0" dirty="0">
                <a:solidFill>
                  <a:srgbClr val="374151"/>
                </a:solidFill>
                <a:effectLst/>
                <a:latin typeface="Times New Roman" panose="02020603050405020304" pitchFamily="18" charset="0"/>
                <a:cs typeface="Times New Roman" panose="02020603050405020304" pitchFamily="18" charset="0"/>
              </a:rPr>
              <a:t>Well-maintained roads can improve the overall perception of a city or region. By addressing potholes and other road maintenance issues in a timely and efficient manner, road authorities can demonstrate their commitment to maintaining safe, reliable roads for their communities</a:t>
            </a:r>
            <a:r>
              <a:rPr lang="en-US" b="0" i="0" dirty="0">
                <a:solidFill>
                  <a:srgbClr val="374151"/>
                </a:solidFill>
                <a:effectLst/>
                <a:latin typeface="Söhne"/>
              </a:rPr>
              <a:t>.</a:t>
            </a:r>
          </a:p>
          <a:p>
            <a:pPr marL="0" indent="0">
              <a:buNone/>
            </a:pPr>
            <a:endParaRPr lang="en-US" dirty="0"/>
          </a:p>
        </p:txBody>
      </p:sp>
    </p:spTree>
    <p:extLst>
      <p:ext uri="{BB962C8B-B14F-4D97-AF65-F5344CB8AC3E}">
        <p14:creationId xmlns:p14="http://schemas.microsoft.com/office/powerpoint/2010/main" val="1492724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F492-038E-5F75-5530-719F0042A36E}"/>
              </a:ext>
            </a:extLst>
          </p:cNvPr>
          <p:cNvSpPr>
            <a:spLocks noGrp="1"/>
          </p:cNvSpPr>
          <p:nvPr>
            <p:ph type="title"/>
          </p:nvPr>
        </p:nvSpPr>
        <p:spPr/>
        <p:txBody>
          <a:bodyPr/>
          <a:lstStyle/>
          <a:p>
            <a:pPr marL="0" marR="0"/>
            <a:r>
              <a:rPr lang="en-US" dirty="0">
                <a:solidFill>
                  <a:srgbClr val="FFFF00"/>
                </a:solidFill>
                <a:effectLst/>
                <a:latin typeface="Times New Roman" panose="02020603050405020304" pitchFamily="18" charset="0"/>
                <a:ea typeface="Times New Roman" panose="02020603050405020304" pitchFamily="18" charset="0"/>
              </a:rPr>
              <a:t>Tips to Minimize Pothole Damage</a:t>
            </a:r>
          </a:p>
        </p:txBody>
      </p:sp>
      <p:cxnSp>
        <p:nvCxnSpPr>
          <p:cNvPr id="8" name="Straight Connector 7">
            <a:extLst>
              <a:ext uri="{FF2B5EF4-FFF2-40B4-BE49-F238E27FC236}">
                <a16:creationId xmlns:a16="http://schemas.microsoft.com/office/drawing/2014/main" id="{F841EDD9-9843-4E9B-1B6D-91D6C9E3CEB0}"/>
              </a:ext>
            </a:extLst>
          </p:cNvPr>
          <p:cNvCxnSpPr>
            <a:cxnSpLocks/>
          </p:cNvCxnSpPr>
          <p:nvPr/>
        </p:nvCxnSpPr>
        <p:spPr>
          <a:xfrm flipV="1">
            <a:off x="2796537" y="751300"/>
            <a:ext cx="1100605" cy="1016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A48B5956-3005-0585-F474-E222D4D2C15C}"/>
              </a:ext>
            </a:extLst>
          </p:cNvPr>
          <p:cNvSpPr txBox="1"/>
          <p:nvPr/>
        </p:nvSpPr>
        <p:spPr>
          <a:xfrm>
            <a:off x="130629" y="1159329"/>
            <a:ext cx="8254092" cy="3554371"/>
          </a:xfrm>
          <a:prstGeom prst="rect">
            <a:avLst/>
          </a:prstGeom>
          <a:noFill/>
        </p:spPr>
        <p:txBody>
          <a:bodyPr wrap="square" rtlCol="0">
            <a:spAutoFit/>
          </a:bodyPr>
          <a:lstStyle/>
          <a:p>
            <a:pPr marL="0" marR="0" algn="just">
              <a:lnSpc>
                <a:spcPts val="1650"/>
              </a:lnSpc>
              <a:spcBef>
                <a:spcPts val="0"/>
              </a:spcBef>
              <a:spcAft>
                <a:spcPts val="12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summer and winter weather throughout the West impacting our roads, potholes are going to happen. Here’s what you can do to minimize the damage and possibly avoid these hazards.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Always drive on tires that are properly inflated and in good condition. This will give you the best chance of absorbing the impact safely.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Drive defensively. Slow down when you’re on an unfamiliar or rough road, and avoid distracted driving.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 alert to what’s ahead, and make sure you keep enough distance between you and the vehicle in front of you so you can avoid issues.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Recognize that though you might miss the first pothole, there may be another waiting.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800"/>
              </a:spcAft>
              <a:buFont typeface="Wingdings" panose="05000000000000000000" pitchFamily="2" charset="2"/>
              <a:buChar char="q"/>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4742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BC53FF-4E66-0805-7ECF-71812AFB6EE3}"/>
              </a:ext>
            </a:extLst>
          </p:cNvPr>
          <p:cNvSpPr>
            <a:spLocks noGrp="1"/>
          </p:cNvSpPr>
          <p:nvPr>
            <p:ph type="title"/>
          </p:nvPr>
        </p:nvSpPr>
        <p:spPr>
          <a:xfrm>
            <a:off x="228600" y="170086"/>
            <a:ext cx="8686800" cy="682403"/>
          </a:xfrm>
        </p:spPr>
        <p:txBody>
          <a:bodyPr/>
          <a:lstStyle/>
          <a:p>
            <a:r>
              <a:rPr lang="en-US" dirty="0">
                <a:solidFill>
                  <a:srgbClr val="FFFF00"/>
                </a:solidFill>
                <a:effectLst/>
                <a:latin typeface="Times New Roman" panose="02020603050405020304" pitchFamily="18" charset="0"/>
                <a:ea typeface="Times New Roman" panose="02020603050405020304" pitchFamily="18" charset="0"/>
              </a:rPr>
              <a:t>Types of car sensors</a:t>
            </a:r>
            <a:br>
              <a:rPr lang="en-US" sz="1800" b="1" dirty="0">
                <a:effectLst/>
                <a:latin typeface="Times New Roman" panose="02020603050405020304" pitchFamily="18" charset="0"/>
                <a:ea typeface="Times New Roman" panose="02020603050405020304" pitchFamily="18" charset="0"/>
              </a:rPr>
            </a:b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The below table denotes different types of sensors in a car and their functions.</a:t>
            </a:r>
            <a:endParaRPr lang="en-US"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48363C83-4073-3B3C-3F4A-8CE8E020A3E8}"/>
              </a:ext>
            </a:extLst>
          </p:cNvPr>
          <p:cNvGraphicFramePr>
            <a:graphicFrameLocks noGrp="1"/>
          </p:cNvGraphicFramePr>
          <p:nvPr>
            <p:ph idx="1"/>
            <p:extLst>
              <p:ext uri="{D42A27DB-BD31-4B8C-83A1-F6EECF244321}">
                <p14:modId xmlns:p14="http://schemas.microsoft.com/office/powerpoint/2010/main" val="1451508034"/>
              </p:ext>
            </p:extLst>
          </p:nvPr>
        </p:nvGraphicFramePr>
        <p:xfrm>
          <a:off x="228600" y="1301467"/>
          <a:ext cx="8686800" cy="3280158"/>
        </p:xfrm>
        <a:graphic>
          <a:graphicData uri="http://schemas.openxmlformats.org/drawingml/2006/table">
            <a:tbl>
              <a:tblPr firstRow="1" lastRow="1" bandRow="1">
                <a:tableStyleId>{5C22544A-7EE6-4342-B048-85BDC9FD1C3A}</a:tableStyleId>
              </a:tblPr>
              <a:tblGrid>
                <a:gridCol w="3236495">
                  <a:extLst>
                    <a:ext uri="{9D8B030D-6E8A-4147-A177-3AD203B41FA5}">
                      <a16:colId xmlns:a16="http://schemas.microsoft.com/office/drawing/2014/main" val="1154797778"/>
                    </a:ext>
                  </a:extLst>
                </a:gridCol>
                <a:gridCol w="5450305">
                  <a:extLst>
                    <a:ext uri="{9D8B030D-6E8A-4147-A177-3AD203B41FA5}">
                      <a16:colId xmlns:a16="http://schemas.microsoft.com/office/drawing/2014/main" val="3685622084"/>
                    </a:ext>
                  </a:extLst>
                </a:gridCol>
              </a:tblGrid>
              <a:tr h="431742">
                <a:tc>
                  <a:txBody>
                    <a:bodyPr/>
                    <a:lstStyle/>
                    <a:p>
                      <a:r>
                        <a:rPr lang="en-US" sz="1351" b="1" kern="1200" dirty="0">
                          <a:solidFill>
                            <a:schemeClr val="lt1"/>
                          </a:solidFill>
                          <a:effectLst/>
                        </a:rPr>
                        <a:t>Sensor</a:t>
                      </a:r>
                      <a:endParaRPr lang="en-US" dirty="0"/>
                    </a:p>
                  </a:txBody>
                  <a:tcPr/>
                </a:tc>
                <a:tc>
                  <a:txBody>
                    <a:bodyPr/>
                    <a:lstStyle/>
                    <a:p>
                      <a:pPr marL="0" marR="0">
                        <a:lnSpc>
                          <a:spcPct val="107000"/>
                        </a:lnSpc>
                        <a:spcBef>
                          <a:spcPts val="0"/>
                        </a:spcBef>
                        <a:spcAft>
                          <a:spcPts val="0"/>
                        </a:spcAft>
                      </a:pPr>
                      <a:r>
                        <a:rPr lang="en-US" sz="1200" b="1" spc="10" dirty="0">
                          <a:solidFill>
                            <a:schemeClr val="bg1"/>
                          </a:solidFill>
                          <a:effectLst/>
                        </a:rPr>
                        <a:t>Function</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95250" marB="95250" anchor="ctr"/>
                </a:tc>
                <a:extLst>
                  <a:ext uri="{0D108BD9-81ED-4DB2-BD59-A6C34878D82A}">
                    <a16:rowId xmlns:a16="http://schemas.microsoft.com/office/drawing/2014/main" val="2283128209"/>
                  </a:ext>
                </a:extLst>
              </a:tr>
              <a:tr h="577209">
                <a:tc>
                  <a:txBody>
                    <a:bodyPr/>
                    <a:lstStyle/>
                    <a:p>
                      <a:r>
                        <a:rPr lang="en-US" sz="1351" kern="1200" dirty="0">
                          <a:solidFill>
                            <a:schemeClr val="dk1"/>
                          </a:solidFill>
                          <a:effectLst/>
                          <a:latin typeface="+mn-lt"/>
                          <a:ea typeface="+mn-ea"/>
                          <a:cs typeface="+mn-cs"/>
                        </a:rPr>
                        <a:t>Air-flow sensor</a:t>
                      </a:r>
                      <a:endParaRPr lang="en-US" dirty="0"/>
                    </a:p>
                  </a:txBody>
                  <a:tcPr/>
                </a:tc>
                <a:tc>
                  <a:txBody>
                    <a:bodyPr/>
                    <a:lstStyle/>
                    <a:p>
                      <a:r>
                        <a:rPr lang="en-US" sz="1351" kern="1200" dirty="0">
                          <a:solidFill>
                            <a:schemeClr val="dk1"/>
                          </a:solidFill>
                          <a:effectLst/>
                          <a:latin typeface="+mn-lt"/>
                          <a:ea typeface="+mn-ea"/>
                          <a:cs typeface="+mn-cs"/>
                        </a:rPr>
                        <a:t>It measures the density and volume of the air entering the combustion chamber.</a:t>
                      </a:r>
                      <a:endParaRPr lang="en-US" dirty="0"/>
                    </a:p>
                  </a:txBody>
                  <a:tcPr/>
                </a:tc>
                <a:extLst>
                  <a:ext uri="{0D108BD9-81ED-4DB2-BD59-A6C34878D82A}">
                    <a16:rowId xmlns:a16="http://schemas.microsoft.com/office/drawing/2014/main" val="1818304987"/>
                  </a:ext>
                </a:extLst>
              </a:tr>
              <a:tr h="386031">
                <a:tc>
                  <a:txBody>
                    <a:bodyPr/>
                    <a:lstStyle/>
                    <a:p>
                      <a:r>
                        <a:rPr lang="en-US" sz="1351" kern="1200" dirty="0">
                          <a:solidFill>
                            <a:schemeClr val="dk1"/>
                          </a:solidFill>
                          <a:effectLst/>
                          <a:latin typeface="+mn-lt"/>
                          <a:ea typeface="+mn-ea"/>
                          <a:cs typeface="+mn-cs"/>
                        </a:rPr>
                        <a:t>Engine speed sensor</a:t>
                      </a:r>
                      <a:endParaRPr lang="en-US" dirty="0"/>
                    </a:p>
                  </a:txBody>
                  <a:tcPr/>
                </a:tc>
                <a:tc>
                  <a:txBody>
                    <a:bodyPr/>
                    <a:lstStyle/>
                    <a:p>
                      <a:r>
                        <a:rPr lang="en-US" sz="1351" kern="1200" dirty="0">
                          <a:solidFill>
                            <a:schemeClr val="dk1"/>
                          </a:solidFill>
                          <a:effectLst/>
                          <a:latin typeface="+mn-lt"/>
                          <a:ea typeface="+mn-ea"/>
                          <a:cs typeface="+mn-cs"/>
                        </a:rPr>
                        <a:t>It monitors the spinning speed and position of the crankshaft.</a:t>
                      </a:r>
                      <a:endParaRPr lang="en-US" dirty="0"/>
                    </a:p>
                  </a:txBody>
                  <a:tcPr/>
                </a:tc>
                <a:extLst>
                  <a:ext uri="{0D108BD9-81ED-4DB2-BD59-A6C34878D82A}">
                    <a16:rowId xmlns:a16="http://schemas.microsoft.com/office/drawing/2014/main" val="4027634835"/>
                  </a:ext>
                </a:extLst>
              </a:tr>
              <a:tr h="386031">
                <a:tc>
                  <a:txBody>
                    <a:bodyPr/>
                    <a:lstStyle/>
                    <a:p>
                      <a:r>
                        <a:rPr lang="en-US" sz="1351" kern="1200" dirty="0">
                          <a:solidFill>
                            <a:schemeClr val="dk1"/>
                          </a:solidFill>
                          <a:effectLst/>
                          <a:latin typeface="+mn-lt"/>
                          <a:ea typeface="+mn-ea"/>
                          <a:cs typeface="+mn-cs"/>
                        </a:rPr>
                        <a:t>Temperature sensor</a:t>
                      </a:r>
                      <a:endParaRPr lang="en-US" dirty="0"/>
                    </a:p>
                  </a:txBody>
                  <a:tcPr/>
                </a:tc>
                <a:tc>
                  <a:txBody>
                    <a:bodyPr/>
                    <a:lstStyle/>
                    <a:p>
                      <a:r>
                        <a:rPr lang="en-US" sz="1351" kern="1200" dirty="0">
                          <a:solidFill>
                            <a:schemeClr val="dk1"/>
                          </a:solidFill>
                          <a:effectLst/>
                          <a:latin typeface="+mn-lt"/>
                          <a:ea typeface="+mn-ea"/>
                          <a:cs typeface="+mn-cs"/>
                        </a:rPr>
                        <a:t>It monitors the engine temperature.</a:t>
                      </a:r>
                      <a:endParaRPr lang="en-US" dirty="0"/>
                    </a:p>
                  </a:txBody>
                  <a:tcPr/>
                </a:tc>
                <a:extLst>
                  <a:ext uri="{0D108BD9-81ED-4DB2-BD59-A6C34878D82A}">
                    <a16:rowId xmlns:a16="http://schemas.microsoft.com/office/drawing/2014/main" val="238157183"/>
                  </a:ext>
                </a:extLst>
              </a:tr>
              <a:tr h="386031">
                <a:tc>
                  <a:txBody>
                    <a:bodyPr/>
                    <a:lstStyle/>
                    <a:p>
                      <a:r>
                        <a:rPr lang="en-US" sz="1351" kern="1200" dirty="0">
                          <a:solidFill>
                            <a:schemeClr val="dk1"/>
                          </a:solidFill>
                          <a:effectLst/>
                          <a:latin typeface="+mn-lt"/>
                          <a:ea typeface="+mn-ea"/>
                          <a:cs typeface="+mn-cs"/>
                        </a:rPr>
                        <a:t>Fuel temperature sensor</a:t>
                      </a:r>
                      <a:endParaRPr lang="en-US" dirty="0"/>
                    </a:p>
                  </a:txBody>
                  <a:tcPr/>
                </a:tc>
                <a:tc>
                  <a:txBody>
                    <a:bodyPr/>
                    <a:lstStyle/>
                    <a:p>
                      <a:r>
                        <a:rPr lang="en-US" sz="1351" kern="1200" dirty="0">
                          <a:solidFill>
                            <a:schemeClr val="dk1"/>
                          </a:solidFill>
                          <a:effectLst/>
                          <a:latin typeface="+mn-lt"/>
                          <a:ea typeface="+mn-ea"/>
                          <a:cs typeface="+mn-cs"/>
                        </a:rPr>
                        <a:t>It monitors the temperature of the fuel entering the engine.</a:t>
                      </a:r>
                      <a:endParaRPr lang="en-US" dirty="0"/>
                    </a:p>
                  </a:txBody>
                  <a:tcPr/>
                </a:tc>
                <a:extLst>
                  <a:ext uri="{0D108BD9-81ED-4DB2-BD59-A6C34878D82A}">
                    <a16:rowId xmlns:a16="http://schemas.microsoft.com/office/drawing/2014/main" val="2607715001"/>
                  </a:ext>
                </a:extLst>
              </a:tr>
              <a:tr h="386031">
                <a:tc>
                  <a:txBody>
                    <a:bodyPr/>
                    <a:lstStyle/>
                    <a:p>
                      <a:r>
                        <a:rPr lang="en-US" sz="1351" kern="1200" dirty="0">
                          <a:solidFill>
                            <a:schemeClr val="dk1"/>
                          </a:solidFill>
                          <a:effectLst/>
                          <a:latin typeface="+mn-lt"/>
                          <a:ea typeface="+mn-ea"/>
                          <a:cs typeface="+mn-cs"/>
                        </a:rPr>
                        <a:t>Speed sensor</a:t>
                      </a:r>
                      <a:endParaRPr lang="en-US" dirty="0"/>
                    </a:p>
                  </a:txBody>
                  <a:tcPr/>
                </a:tc>
                <a:tc>
                  <a:txBody>
                    <a:bodyPr/>
                    <a:lstStyle/>
                    <a:p>
                      <a:r>
                        <a:rPr lang="en-US" sz="1351" kern="1200" dirty="0">
                          <a:solidFill>
                            <a:schemeClr val="dk1"/>
                          </a:solidFill>
                          <a:effectLst/>
                          <a:latin typeface="+mn-lt"/>
                          <a:ea typeface="+mn-ea"/>
                          <a:cs typeface="+mn-cs"/>
                        </a:rPr>
                        <a:t>It measures the speed of the wheels.</a:t>
                      </a:r>
                      <a:endParaRPr lang="en-US" dirty="0"/>
                    </a:p>
                  </a:txBody>
                  <a:tcPr/>
                </a:tc>
                <a:extLst>
                  <a:ext uri="{0D108BD9-81ED-4DB2-BD59-A6C34878D82A}">
                    <a16:rowId xmlns:a16="http://schemas.microsoft.com/office/drawing/2014/main" val="460227392"/>
                  </a:ext>
                </a:extLst>
              </a:tr>
              <a:tr h="386031">
                <a:tc>
                  <a:txBody>
                    <a:bodyPr/>
                    <a:lstStyle/>
                    <a:p>
                      <a:r>
                        <a:rPr lang="en-US" sz="1351" kern="1200" dirty="0">
                          <a:solidFill>
                            <a:schemeClr val="dk1"/>
                          </a:solidFill>
                          <a:effectLst/>
                          <a:latin typeface="+mn-lt"/>
                          <a:ea typeface="+mn-ea"/>
                          <a:cs typeface="+mn-cs"/>
                        </a:rPr>
                        <a:t>Parking sensor</a:t>
                      </a:r>
                      <a:endParaRPr lang="en-US" dirty="0"/>
                    </a:p>
                  </a:txBody>
                  <a:tcPr/>
                </a:tc>
                <a:tc>
                  <a:txBody>
                    <a:bodyPr/>
                    <a:lstStyle/>
                    <a:p>
                      <a:r>
                        <a:rPr lang="en-US" sz="1351" kern="1200" dirty="0">
                          <a:solidFill>
                            <a:schemeClr val="dk1"/>
                          </a:solidFill>
                          <a:effectLst/>
                          <a:latin typeface="+mn-lt"/>
                          <a:ea typeface="+mn-ea"/>
                          <a:cs typeface="+mn-cs"/>
                        </a:rPr>
                        <a:t>It recognizes any obstacle present in the front or rear of the vehicle.</a:t>
                      </a:r>
                      <a:endParaRPr lang="en-US" dirty="0"/>
                    </a:p>
                  </a:txBody>
                  <a:tcPr/>
                </a:tc>
                <a:extLst>
                  <a:ext uri="{0D108BD9-81ED-4DB2-BD59-A6C34878D82A}">
                    <a16:rowId xmlns:a16="http://schemas.microsoft.com/office/drawing/2014/main" val="107974122"/>
                  </a:ext>
                </a:extLst>
              </a:tr>
              <a:tr h="341052">
                <a:tc gridSpan="2">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394447449"/>
                  </a:ext>
                </a:extLst>
              </a:tr>
            </a:tbl>
          </a:graphicData>
        </a:graphic>
      </p:graphicFrame>
    </p:spTree>
    <p:extLst>
      <p:ext uri="{BB962C8B-B14F-4D97-AF65-F5344CB8AC3E}">
        <p14:creationId xmlns:p14="http://schemas.microsoft.com/office/powerpoint/2010/main" val="7851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CDB4-BB40-1068-096D-95385D1A4591}"/>
              </a:ext>
            </a:extLst>
          </p:cNvPr>
          <p:cNvSpPr>
            <a:spLocks noGrp="1"/>
          </p:cNvSpPr>
          <p:nvPr>
            <p:ph type="title"/>
          </p:nvPr>
        </p:nvSpPr>
        <p:spPr>
          <a:xfrm>
            <a:off x="70788" y="-82759"/>
            <a:ext cx="5029200" cy="682403"/>
          </a:xfrm>
        </p:spPr>
        <p:txBody>
          <a:bodyPr anchor="ctr">
            <a:normAutofit/>
          </a:bodyPr>
          <a:lstStyle/>
          <a:p>
            <a:r>
              <a:rPr lang="en-US" sz="2400" b="1" dirty="0"/>
              <a:t>Content</a:t>
            </a:r>
          </a:p>
        </p:txBody>
      </p:sp>
      <p:graphicFrame>
        <p:nvGraphicFramePr>
          <p:cNvPr id="5" name="Content Placeholder 2">
            <a:extLst>
              <a:ext uri="{FF2B5EF4-FFF2-40B4-BE49-F238E27FC236}">
                <a16:creationId xmlns:a16="http://schemas.microsoft.com/office/drawing/2014/main" id="{4AC09226-9CEF-FB79-5237-1F4FF6EB23A2}"/>
              </a:ext>
            </a:extLst>
          </p:cNvPr>
          <p:cNvGraphicFramePr>
            <a:graphicFrameLocks noGrp="1"/>
          </p:cNvGraphicFramePr>
          <p:nvPr>
            <p:ph idx="1"/>
            <p:extLst>
              <p:ext uri="{D42A27DB-BD31-4B8C-83A1-F6EECF244321}">
                <p14:modId xmlns:p14="http://schemas.microsoft.com/office/powerpoint/2010/main" val="2999176694"/>
              </p:ext>
            </p:extLst>
          </p:nvPr>
        </p:nvGraphicFramePr>
        <p:xfrm>
          <a:off x="1201438" y="467085"/>
          <a:ext cx="3927426" cy="393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3555D723-7B65-6A8E-C0CA-AB80A8CE3495}"/>
              </a:ext>
            </a:extLst>
          </p:cNvPr>
          <p:cNvSpPr/>
          <p:nvPr/>
        </p:nvSpPr>
        <p:spPr>
          <a:xfrm>
            <a:off x="1172563" y="4492398"/>
            <a:ext cx="3927425" cy="541982"/>
          </a:xfrm>
          <a:prstGeom prst="roundRect">
            <a:avLst>
              <a:gd name="adj" fmla="val 9038"/>
            </a:avLst>
          </a:prstGeom>
          <a:solidFill>
            <a:srgbClr val="C0167A"/>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r>
              <a:rPr lang="en-US" sz="1600" dirty="0">
                <a:solidFill>
                  <a:srgbClr val="FFFF00"/>
                </a:solidFill>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Benefits Of Pothole Detection</a:t>
            </a:r>
          </a:p>
          <a:p>
            <a:r>
              <a:rPr lang="en-US" sz="1600" b="1" dirty="0">
                <a:solidFill>
                  <a:schemeClr val="bg1"/>
                </a:solidFill>
                <a:latin typeface="Times New Roman" panose="02020603050405020304" pitchFamily="18" charset="0"/>
                <a:cs typeface="Times New Roman" panose="02020603050405020304" pitchFamily="18" charset="0"/>
              </a:rPr>
              <a:t>     Classification</a:t>
            </a:r>
          </a:p>
        </p:txBody>
      </p:sp>
    </p:spTree>
    <p:extLst>
      <p:ext uri="{BB962C8B-B14F-4D97-AF65-F5344CB8AC3E}">
        <p14:creationId xmlns:p14="http://schemas.microsoft.com/office/powerpoint/2010/main" val="65882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1261-1B13-9AB5-9E39-98A1EBAEA8ED}"/>
              </a:ext>
            </a:extLst>
          </p:cNvPr>
          <p:cNvSpPr>
            <a:spLocks noGrp="1"/>
          </p:cNvSpPr>
          <p:nvPr>
            <p:ph type="title"/>
          </p:nvPr>
        </p:nvSpPr>
        <p:spPr/>
        <p:txBody>
          <a:bodyPr/>
          <a:lstStyle/>
          <a:p>
            <a:r>
              <a:rPr lang="en-US" b="0" i="0" dirty="0">
                <a:solidFill>
                  <a:srgbClr val="FFFF00"/>
                </a:solidFill>
                <a:effectLst/>
                <a:latin typeface="Times New Roman" panose="02020603050405020304" pitchFamily="18" charset="0"/>
                <a:cs typeface="Times New Roman" panose="02020603050405020304" pitchFamily="18" charset="0"/>
              </a:rPr>
              <a:t>Reducing Accident And Save Human Life</a:t>
            </a:r>
            <a:endParaRPr lang="en-US"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4049EC-2CC4-AFF9-AB49-1C495EAD8EB0}"/>
              </a:ext>
            </a:extLst>
          </p:cNvPr>
          <p:cNvSpPr>
            <a:spLocks noGrp="1"/>
          </p:cNvSpPr>
          <p:nvPr>
            <p:ph idx="1"/>
          </p:nvPr>
        </p:nvSpPr>
        <p:spPr>
          <a:xfrm>
            <a:off x="228600" y="1175568"/>
            <a:ext cx="8686800" cy="1086369"/>
          </a:xfrm>
        </p:spPr>
        <p:txBody>
          <a:bodyPr>
            <a:normAutofit/>
          </a:bodyPr>
          <a:lstStyle/>
          <a:p>
            <a:pPr algn="just"/>
            <a:r>
              <a:rPr lang="en-US" b="0" i="0" dirty="0">
                <a:solidFill>
                  <a:srgbClr val="374151"/>
                </a:solidFill>
                <a:effectLst/>
                <a:latin typeface="Times New Roman" panose="02020603050405020304" pitchFamily="18" charset="0"/>
                <a:cs typeface="Times New Roman" panose="02020603050405020304" pitchFamily="18" charset="0"/>
              </a:rPr>
              <a:t>pothole detection technology can help reduce accidents and save human lives by enabling early detection, creating warning systems, improving road maintenance, and informing better infrastructure planning.</a:t>
            </a:r>
          </a:p>
          <a:p>
            <a:pPr algn="just"/>
            <a:r>
              <a:rPr lang="en-US" dirty="0">
                <a:solidFill>
                  <a:srgbClr val="374151"/>
                </a:solidFill>
                <a:latin typeface="Times New Roman" panose="02020603050405020304" pitchFamily="18" charset="0"/>
                <a:cs typeface="Times New Roman" panose="02020603050405020304" pitchFamily="18" charset="0"/>
              </a:rPr>
              <a:t>Human life is prices less Reducing accident then reducing death rate.</a:t>
            </a:r>
          </a:p>
          <a:p>
            <a:pPr marL="0" indent="0" algn="just">
              <a:buNone/>
            </a:pPr>
            <a:endParaRPr lang="en-US" dirty="0">
              <a:solidFill>
                <a:srgbClr val="374151"/>
              </a:solidFill>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71E7305D-AF69-3E9E-B8B7-1BC3EB42C502}"/>
              </a:ext>
            </a:extLst>
          </p:cNvPr>
          <p:cNvPicPr>
            <a:picLocks noChangeAspect="1"/>
          </p:cNvPicPr>
          <p:nvPr/>
        </p:nvPicPr>
        <p:blipFill>
          <a:blip r:embed="rId2"/>
          <a:stretch>
            <a:fillRect/>
          </a:stretch>
        </p:blipFill>
        <p:spPr>
          <a:xfrm>
            <a:off x="5370896" y="2510597"/>
            <a:ext cx="3012709" cy="2138403"/>
          </a:xfrm>
          <a:prstGeom prst="rect">
            <a:avLst/>
          </a:prstGeom>
          <a:ln>
            <a:noFill/>
          </a:ln>
          <a:effectLst>
            <a:softEdge rad="112500"/>
          </a:effectLst>
        </p:spPr>
      </p:pic>
      <p:pic>
        <p:nvPicPr>
          <p:cNvPr id="7" name="Picture 6">
            <a:extLst>
              <a:ext uri="{FF2B5EF4-FFF2-40B4-BE49-F238E27FC236}">
                <a16:creationId xmlns:a16="http://schemas.microsoft.com/office/drawing/2014/main" id="{821B6679-E4AC-9416-4406-2A051E10BD1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3023" y="2510598"/>
            <a:ext cx="4028977" cy="2138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9712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7819C-12A8-B1D1-85C2-62922A33A874}"/>
              </a:ext>
            </a:extLst>
          </p:cNvPr>
          <p:cNvSpPr>
            <a:spLocks noGrp="1"/>
          </p:cNvSpPr>
          <p:nvPr>
            <p:ph type="title"/>
          </p:nvPr>
        </p:nvSpPr>
        <p:spPr/>
        <p:txBody>
          <a:bodyPr/>
          <a:lstStyle/>
          <a:p>
            <a:r>
              <a:rPr lang="en-US" i="0" dirty="0">
                <a:solidFill>
                  <a:srgbClr val="FFFF00"/>
                </a:solidFill>
                <a:effectLst/>
                <a:latin typeface="Times New Roman" panose="02020603050405020304" pitchFamily="18" charset="0"/>
                <a:cs typeface="Times New Roman" panose="02020603050405020304" pitchFamily="18" charset="0"/>
              </a:rPr>
              <a:t>Research Method</a:t>
            </a:r>
            <a:endParaRPr lang="en-US" dirty="0">
              <a:solidFill>
                <a:srgbClr val="FFFF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5F9795-082F-DDB8-B30A-04CA8057E572}"/>
              </a:ext>
            </a:extLst>
          </p:cNvPr>
          <p:cNvSpPr>
            <a:spLocks noGrp="1"/>
          </p:cNvSpPr>
          <p:nvPr>
            <p:ph idx="1"/>
          </p:nvPr>
        </p:nvSpPr>
        <p:spPr/>
        <p:txBody>
          <a:bodyPr/>
          <a:lstStyle/>
          <a:p>
            <a:pPr marL="0" indent="0" algn="just">
              <a:lnSpc>
                <a:spcPct val="150000"/>
              </a:lnSpc>
              <a:buNone/>
            </a:pPr>
            <a:r>
              <a:rPr lang="en-US" sz="2000" b="0" i="0" dirty="0">
                <a:solidFill>
                  <a:srgbClr val="292929"/>
                </a:solidFill>
                <a:effectLst/>
                <a:latin typeface="Times New Roman" panose="02020603050405020304" pitchFamily="18" charset="0"/>
                <a:cs typeface="Times New Roman" panose="02020603050405020304" pitchFamily="18" charset="0"/>
              </a:rPr>
              <a:t>The research method for the project involves three main parts-data collections, training, and detection. The proposed vehicle and pothole detection technique detects vehicles and potholes in images with the transfer learning technique. Faster R-CNN and inception VGG16 models are the techniques used in the proposed model. The ultimate benefit of this proposed method is the least time for training along with very high accuracy.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5374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86E4-5778-91CF-F809-B3DE9EC88FFE}"/>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Methodology</a:t>
            </a:r>
            <a:r>
              <a:rPr lang="en-US"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ADEC9F03-AC87-CF9D-A7C3-E05F4E74EF43}"/>
              </a:ext>
            </a:extLst>
          </p:cNvPr>
          <p:cNvSpPr>
            <a:spLocks noGrp="1"/>
          </p:cNvSpPr>
          <p:nvPr>
            <p:ph idx="1"/>
          </p:nvPr>
        </p:nvSpPr>
        <p:spPr>
          <a:xfrm>
            <a:off x="228600" y="1175568"/>
            <a:ext cx="8686800" cy="1240373"/>
          </a:xfrm>
        </p:spPr>
        <p:txBody>
          <a:bodyPr>
            <a:normAutofit lnSpcReduction="10000"/>
          </a:bodyPr>
          <a:lstStyle/>
          <a:p>
            <a:pPr>
              <a:buFont typeface="Wingdings" panose="05000000000000000000" pitchFamily="2" charset="2"/>
              <a:buChar char="q"/>
            </a:pPr>
            <a:r>
              <a:rPr lang="en-US" dirty="0">
                <a:solidFill>
                  <a:schemeClr val="accent1">
                    <a:lumMod val="75000"/>
                  </a:schemeClr>
                </a:solidFill>
              </a:rPr>
              <a:t> </a:t>
            </a:r>
            <a:r>
              <a:rPr lang="en-US" sz="2000" kern="1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Deep Learning:</a:t>
            </a:r>
          </a:p>
          <a:p>
            <a:pPr algn="just"/>
            <a:r>
              <a:rPr lang="en-US" sz="2000" b="0" i="0" dirty="0">
                <a:solidFill>
                  <a:srgbClr val="374151"/>
                </a:solidFill>
                <a:effectLst/>
                <a:latin typeface="Times New Roman" panose="02020603050405020304" pitchFamily="18" charset="0"/>
                <a:cs typeface="Times New Roman" panose="02020603050405020304" pitchFamily="18" charset="0"/>
              </a:rPr>
              <a:t>Deep learning is a subset of machine learning that uses artificial neural networks to learn from large amounts of data</a:t>
            </a:r>
            <a:r>
              <a:rPr lang="en-US" sz="1800" b="0" i="0" dirty="0">
                <a:solidFill>
                  <a:srgbClr val="374151"/>
                </a:solidFill>
                <a:effectLst/>
                <a:latin typeface="Times New Roman" panose="02020603050405020304" pitchFamily="18" charset="0"/>
                <a:cs typeface="Times New Roman" panose="02020603050405020304" pitchFamily="18" charset="0"/>
              </a:rPr>
              <a:t>. It is a type of artificial intelligence (AI) technique that enables machines to learn and make decisions in a way that mimics the human brain</a:t>
            </a:r>
            <a:endPar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dirty="0"/>
          </a:p>
        </p:txBody>
      </p:sp>
      <p:pic>
        <p:nvPicPr>
          <p:cNvPr id="4" name="Picture 3">
            <a:extLst>
              <a:ext uri="{FF2B5EF4-FFF2-40B4-BE49-F238E27FC236}">
                <a16:creationId xmlns:a16="http://schemas.microsoft.com/office/drawing/2014/main" id="{17902667-249A-AD32-32C3-1A311BA1A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6743" y="2570480"/>
            <a:ext cx="4076700" cy="2573020"/>
          </a:xfrm>
          <a:prstGeom prst="rect">
            <a:avLst/>
          </a:prstGeom>
          <a:noFill/>
          <a:ln>
            <a:noFill/>
          </a:ln>
        </p:spPr>
      </p:pic>
    </p:spTree>
    <p:extLst>
      <p:ext uri="{BB962C8B-B14F-4D97-AF65-F5344CB8AC3E}">
        <p14:creationId xmlns:p14="http://schemas.microsoft.com/office/powerpoint/2010/main" val="1216207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1371C-0F37-BF71-61C4-DF68D6C2EA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r>
              <a:rPr lang="en-US" dirty="0"/>
              <a:t> </a:t>
            </a:r>
          </a:p>
        </p:txBody>
      </p:sp>
      <p:sp>
        <p:nvSpPr>
          <p:cNvPr id="3" name="Content Placeholder 2">
            <a:extLst>
              <a:ext uri="{FF2B5EF4-FFF2-40B4-BE49-F238E27FC236}">
                <a16:creationId xmlns:a16="http://schemas.microsoft.com/office/drawing/2014/main" id="{5E1AFE20-15E4-3E61-B2B0-F54CBCD18936}"/>
              </a:ext>
            </a:extLst>
          </p:cNvPr>
          <p:cNvSpPr>
            <a:spLocks noGrp="1"/>
          </p:cNvSpPr>
          <p:nvPr>
            <p:ph idx="1"/>
          </p:nvPr>
        </p:nvSpPr>
        <p:spPr/>
        <p:txBody>
          <a:bodyPr>
            <a:normAutofit/>
          </a:bodyPr>
          <a:lstStyle/>
          <a:p>
            <a:pPr>
              <a:buFont typeface="Wingdings" panose="05000000000000000000" pitchFamily="2" charset="2"/>
              <a:buChar char="q"/>
            </a:pPr>
            <a:r>
              <a:rPr lang="en-US" sz="2000" b="1" dirty="0">
                <a:solidFill>
                  <a:schemeClr val="accent1">
                    <a:lumMod val="75000"/>
                  </a:schemeClr>
                </a:solidFill>
                <a:latin typeface="Times New Roman" panose="02020603050405020304" pitchFamily="18" charset="0"/>
                <a:cs typeface="Times New Roman" panose="02020603050405020304" pitchFamily="18" charset="0"/>
              </a:rPr>
              <a:t>Custom Vision</a:t>
            </a:r>
            <a:r>
              <a:rPr lang="en-US" sz="2000" b="1"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Custom Vision is a cloud-based machine learning tool provided by Microsoft that allows developers and data scientists to build and train custom image classification and object detection models. Custom Vision can be used for a variety of applications, including:</a:t>
            </a:r>
          </a:p>
          <a:p>
            <a:pPr algn="just">
              <a:buFont typeface="Wingdings" panose="05000000000000000000" pitchFamily="2" charset="2"/>
              <a:buChar char="v"/>
            </a:pPr>
            <a:r>
              <a:rPr lang="en-US" b="0" i="0" dirty="0">
                <a:solidFill>
                  <a:schemeClr val="accent1">
                    <a:lumMod val="75000"/>
                  </a:schemeClr>
                </a:solidFill>
                <a:effectLst/>
                <a:latin typeface="Times New Roman" panose="02020603050405020304" pitchFamily="18" charset="0"/>
                <a:cs typeface="Times New Roman" panose="02020603050405020304" pitchFamily="18" charset="0"/>
              </a:rPr>
              <a:t>Product recognition</a:t>
            </a:r>
          </a:p>
          <a:p>
            <a:pPr algn="just">
              <a:buFont typeface="Wingdings" panose="05000000000000000000" pitchFamily="2" charset="2"/>
              <a:buChar char="v"/>
            </a:pPr>
            <a:r>
              <a:rPr lang="en-US" b="0" i="0" dirty="0">
                <a:solidFill>
                  <a:schemeClr val="accent1">
                    <a:lumMod val="75000"/>
                  </a:schemeClr>
                </a:solidFill>
                <a:effectLst/>
                <a:latin typeface="Times New Roman" panose="02020603050405020304" pitchFamily="18" charset="0"/>
                <a:cs typeface="Times New Roman" panose="02020603050405020304" pitchFamily="18" charset="0"/>
              </a:rPr>
              <a:t>Quality control</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b="0" i="0" dirty="0">
                <a:solidFill>
                  <a:schemeClr val="accent1">
                    <a:lumMod val="75000"/>
                  </a:schemeClr>
                </a:solidFill>
                <a:effectLst/>
                <a:latin typeface="Times New Roman" panose="02020603050405020304" pitchFamily="18" charset="0"/>
                <a:cs typeface="Times New Roman" panose="02020603050405020304" pitchFamily="18" charset="0"/>
              </a:rPr>
              <a:t>Security</a:t>
            </a:r>
          </a:p>
          <a:p>
            <a:pPr algn="just">
              <a:buFont typeface="Wingdings" panose="05000000000000000000" pitchFamily="2" charset="2"/>
              <a:buChar char="v"/>
            </a:pPr>
            <a:r>
              <a:rPr lang="en-US" b="0" i="0" dirty="0">
                <a:solidFill>
                  <a:schemeClr val="accent1">
                    <a:lumMod val="75000"/>
                  </a:schemeClr>
                </a:solidFill>
                <a:effectLst/>
                <a:latin typeface="Times New Roman" panose="02020603050405020304" pitchFamily="18" charset="0"/>
                <a:cs typeface="Times New Roman" panose="02020603050405020304" pitchFamily="18" charset="0"/>
              </a:rPr>
              <a:t>Medical imaging</a:t>
            </a:r>
          </a:p>
          <a:p>
            <a:pPr marL="0" indent="0" algn="just">
              <a:buNone/>
            </a:pPr>
            <a:r>
              <a:rPr lang="en-US" sz="1800" b="0" i="0" dirty="0">
                <a:solidFill>
                  <a:srgbClr val="374151"/>
                </a:solidFill>
                <a:effectLst/>
                <a:latin typeface="Times New Roman" panose="02020603050405020304" pitchFamily="18" charset="0"/>
                <a:cs typeface="Times New Roman" panose="02020603050405020304" pitchFamily="18" charset="0"/>
              </a:rPr>
              <a:t>Custom Vision uses a deep learning algorithm called a convolutional neural network (CNN) to process and classify images. The user provides the tool with a set of labeled images, and Custom Vision automatically generates a CNN model based on the provided data.</a:t>
            </a:r>
            <a:endParaRPr lang="en-US" sz="1800" dirty="0">
              <a:solidFill>
                <a:schemeClr val="accent1">
                  <a:lumMod val="75000"/>
                </a:schemeClr>
              </a:solidFill>
              <a:latin typeface="Times New Roman" panose="02020603050405020304" pitchFamily="18" charset="0"/>
              <a:cs typeface="Times New Roman" panose="02020603050405020304" pitchFamily="18" charset="0"/>
            </a:endParaRPr>
          </a:p>
          <a:p>
            <a:pPr marL="0" indent="0" algn="just">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3387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270A-EB47-166A-C808-E9085CECCC4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 workflow</a:t>
            </a:r>
          </a:p>
        </p:txBody>
      </p:sp>
      <p:pic>
        <p:nvPicPr>
          <p:cNvPr id="5" name="Picture 4" descr="Diagram&#10;&#10;Description automatically generated">
            <a:extLst>
              <a:ext uri="{FF2B5EF4-FFF2-40B4-BE49-F238E27FC236}">
                <a16:creationId xmlns:a16="http://schemas.microsoft.com/office/drawing/2014/main" id="{B06674E7-921F-CD11-882B-8EF82C28E365}"/>
              </a:ext>
            </a:extLst>
          </p:cNvPr>
          <p:cNvPicPr>
            <a:picLocks noChangeAspect="1"/>
          </p:cNvPicPr>
          <p:nvPr/>
        </p:nvPicPr>
        <p:blipFill>
          <a:blip r:embed="rId2"/>
          <a:stretch>
            <a:fillRect/>
          </a:stretch>
        </p:blipFill>
        <p:spPr>
          <a:xfrm>
            <a:off x="558265" y="1106131"/>
            <a:ext cx="8027469" cy="3583692"/>
          </a:xfrm>
          <a:prstGeom prst="rect">
            <a:avLst/>
          </a:prstGeom>
        </p:spPr>
      </p:pic>
    </p:spTree>
    <p:extLst>
      <p:ext uri="{BB962C8B-B14F-4D97-AF65-F5344CB8AC3E}">
        <p14:creationId xmlns:p14="http://schemas.microsoft.com/office/powerpoint/2010/main" val="1929907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DDEB-BA48-5050-425F-534789AA1CB8}"/>
              </a:ext>
            </a:extLst>
          </p:cNvPr>
          <p:cNvSpPr>
            <a:spLocks noGrp="1"/>
          </p:cNvSpPr>
          <p:nvPr>
            <p:ph type="title"/>
          </p:nvPr>
        </p:nvSpPr>
        <p:spPr>
          <a:xfrm>
            <a:off x="242238" y="219832"/>
            <a:ext cx="5029200" cy="682403"/>
          </a:xfrm>
        </p:spPr>
        <p:txBody>
          <a:bodyPr anchor="ctr">
            <a:normAutofit/>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Methodology</a:t>
            </a:r>
            <a:r>
              <a:rPr lang="en-US" dirty="0">
                <a:solidFill>
                  <a:schemeClr val="accent1">
                    <a:lumMod val="75000"/>
                  </a:schemeClr>
                </a:solidFill>
              </a:rPr>
              <a:t> </a:t>
            </a:r>
          </a:p>
        </p:txBody>
      </p:sp>
      <p:sp>
        <p:nvSpPr>
          <p:cNvPr id="11" name="Content Placeholder 2">
            <a:extLst>
              <a:ext uri="{FF2B5EF4-FFF2-40B4-BE49-F238E27FC236}">
                <a16:creationId xmlns:a16="http://schemas.microsoft.com/office/drawing/2014/main" id="{1F59A94E-96B9-03FE-5683-C5EA4808CB13}"/>
              </a:ext>
              <a:ext uri="{C183D7F6-B498-43B3-948B-1728B52AA6E4}">
                <adec:decorative xmlns:adec="http://schemas.microsoft.com/office/drawing/2017/decorative" val="1"/>
              </a:ext>
            </a:extLst>
          </p:cNvPr>
          <p:cNvSpPr>
            <a:spLocks noGrp="1"/>
          </p:cNvSpPr>
          <p:nvPr>
            <p:ph idx="1"/>
          </p:nvPr>
        </p:nvSpPr>
        <p:spPr>
          <a:xfrm>
            <a:off x="242238" y="1203158"/>
            <a:ext cx="5029200" cy="3714916"/>
          </a:xfrm>
        </p:spPr>
        <p:txBody>
          <a:bodyPr>
            <a:normAutofit/>
          </a:bodyPr>
          <a:lstStyle/>
          <a:p>
            <a:pPr>
              <a:buFont typeface="Wingdings" panose="05000000000000000000" pitchFamily="2" charset="2"/>
              <a:buChar char="q"/>
            </a:pPr>
            <a:r>
              <a:rPr lang="en-US" sz="2400" dirty="0">
                <a:solidFill>
                  <a:schemeClr val="accent1">
                    <a:lumMod val="75000"/>
                  </a:schemeClr>
                </a:solidFill>
              </a:rPr>
              <a:t>Steps In Custom Vision :</a:t>
            </a:r>
          </a:p>
          <a:p>
            <a:pPr marL="0" indent="0">
              <a:buNone/>
            </a:pPr>
            <a:endParaRPr lang="en-US" sz="2400" b="1" dirty="0">
              <a:solidFill>
                <a:schemeClr val="accent1">
                  <a:lumMod val="75000"/>
                </a:schemeClr>
              </a:solidFill>
            </a:endParaRPr>
          </a:p>
          <a:p>
            <a:pPr>
              <a:buFont typeface="Wingdings" panose="05000000000000000000" pitchFamily="2" charset="2"/>
              <a:buChar char="Ø"/>
            </a:pPr>
            <a:r>
              <a:rPr lang="en-US" sz="2000" i="0" dirty="0">
                <a:effectLst/>
              </a:rPr>
              <a:t>Data Collection</a:t>
            </a:r>
          </a:p>
          <a:p>
            <a:pPr>
              <a:buFont typeface="Wingdings" panose="05000000000000000000" pitchFamily="2" charset="2"/>
              <a:buChar char="Ø"/>
            </a:pPr>
            <a:r>
              <a:rPr lang="en-US" sz="2000" i="0" dirty="0">
                <a:effectLst/>
              </a:rPr>
              <a:t>Data Labeling</a:t>
            </a:r>
            <a:endParaRPr lang="en-US" sz="2000" dirty="0"/>
          </a:p>
          <a:p>
            <a:pPr>
              <a:buFont typeface="Wingdings" panose="05000000000000000000" pitchFamily="2" charset="2"/>
              <a:buChar char="Ø"/>
            </a:pPr>
            <a:r>
              <a:rPr lang="en-US" sz="2000" i="0" dirty="0">
                <a:effectLst/>
              </a:rPr>
              <a:t>Model Training</a:t>
            </a:r>
          </a:p>
          <a:p>
            <a:pPr>
              <a:buFont typeface="Wingdings" panose="05000000000000000000" pitchFamily="2" charset="2"/>
              <a:buChar char="Ø"/>
            </a:pPr>
            <a:r>
              <a:rPr lang="en-US" sz="2000" i="0" dirty="0">
                <a:effectLst/>
              </a:rPr>
              <a:t>Model validation</a:t>
            </a:r>
          </a:p>
          <a:p>
            <a:pPr>
              <a:buFont typeface="Wingdings" panose="05000000000000000000" pitchFamily="2" charset="2"/>
              <a:buChar char="Ø"/>
            </a:pPr>
            <a:r>
              <a:rPr lang="en-US" sz="2000" i="0" dirty="0">
                <a:effectLst/>
              </a:rPr>
              <a:t>Model Evaluation</a:t>
            </a:r>
            <a:endParaRPr lang="en-US" sz="2000" dirty="0"/>
          </a:p>
          <a:p>
            <a:pPr>
              <a:buFont typeface="Wingdings" panose="05000000000000000000" pitchFamily="2" charset="2"/>
              <a:buChar char="Ø"/>
            </a:pPr>
            <a:r>
              <a:rPr lang="en-US" sz="2000" i="0" dirty="0">
                <a:effectLst/>
              </a:rPr>
              <a:t>Model Deployment</a:t>
            </a:r>
          </a:p>
          <a:p>
            <a:pPr>
              <a:buFont typeface="Wingdings" panose="05000000000000000000" pitchFamily="2" charset="2"/>
              <a:buChar char="Ø"/>
            </a:pPr>
            <a:r>
              <a:rPr lang="en-US" sz="2000" i="0" dirty="0">
                <a:effectLst/>
              </a:rPr>
              <a:t>Iterative Improvement</a:t>
            </a:r>
            <a:endParaRPr lang="en-US" sz="2000" dirty="0"/>
          </a:p>
        </p:txBody>
      </p:sp>
    </p:spTree>
    <p:extLst>
      <p:ext uri="{BB962C8B-B14F-4D97-AF65-F5344CB8AC3E}">
        <p14:creationId xmlns:p14="http://schemas.microsoft.com/office/powerpoint/2010/main" val="2390297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7AEA4-7297-E619-AEFD-4115D2F8E080}"/>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Working and Implementation </a:t>
            </a:r>
          </a:p>
        </p:txBody>
      </p:sp>
      <p:sp>
        <p:nvSpPr>
          <p:cNvPr id="3" name="Content Placeholder 2">
            <a:extLst>
              <a:ext uri="{FF2B5EF4-FFF2-40B4-BE49-F238E27FC236}">
                <a16:creationId xmlns:a16="http://schemas.microsoft.com/office/drawing/2014/main" id="{35858EA6-4168-62B4-F0BC-08C9226E1A1D}"/>
              </a:ext>
            </a:extLst>
          </p:cNvPr>
          <p:cNvSpPr>
            <a:spLocks noGrp="1"/>
          </p:cNvSpPr>
          <p:nvPr>
            <p:ph idx="1"/>
          </p:nvPr>
        </p:nvSpPr>
        <p:spPr/>
        <p:txBody>
          <a:bodyPr/>
          <a:lstStyle/>
          <a:p>
            <a:pPr marR="0" algn="just">
              <a:lnSpc>
                <a:spcPct val="115000"/>
              </a:lnSpc>
              <a:spcBef>
                <a:spcPts val="0"/>
              </a:spcBef>
              <a:spcAft>
                <a:spcPts val="800"/>
              </a:spcAft>
              <a:buFont typeface="Wingdings" panose="05000000000000000000" pitchFamily="2" charset="2"/>
              <a:buChar char="q"/>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 this proposed scheme, a camera module will be capturing the Pothole in Road. After successfully finishing the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Pothole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scanning and image capturing process, a pre-processing component for the captured images taken by the camera in real-time is performed. </a:t>
            </a:r>
          </a:p>
          <a:p>
            <a:pPr marR="0" algn="just">
              <a:lnSpc>
                <a:spcPct val="115000"/>
              </a:lnSpc>
              <a:spcBef>
                <a:spcPts val="0"/>
              </a:spcBef>
              <a:spcAft>
                <a:spcPts val="800"/>
              </a:spcAft>
              <a:buFont typeface="Wingdings" panose="05000000000000000000" pitchFamily="2" charset="2"/>
              <a:buChar char="q"/>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model utilizes only image resizing due to ensure less complexity. After that, the pre-processed images are processed by a microprocessor.</a:t>
            </a:r>
          </a:p>
          <a:p>
            <a:pPr marR="0" algn="just">
              <a:lnSpc>
                <a:spcPct val="115000"/>
              </a:lnSpc>
              <a:spcBef>
                <a:spcPts val="0"/>
              </a:spcBef>
              <a:spcAft>
                <a:spcPts val="80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microprocessor will classify the image using a classifier and sends a command to a  screen or Audio present in car form to indicate the Driver Pothole is on the Road. Then Driver will alert from pothole and taken best  action suitable to situation for safe drive.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954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13A8-115A-6735-EDDE-B10D2A5AEA68}"/>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Software Requirements </a:t>
            </a:r>
          </a:p>
        </p:txBody>
      </p:sp>
      <p:sp>
        <p:nvSpPr>
          <p:cNvPr id="3" name="Content Placeholder 2">
            <a:extLst>
              <a:ext uri="{FF2B5EF4-FFF2-40B4-BE49-F238E27FC236}">
                <a16:creationId xmlns:a16="http://schemas.microsoft.com/office/drawing/2014/main" id="{43F1E801-E9B2-F0E6-8DE5-F1B53D87C91B}"/>
              </a:ext>
            </a:extLst>
          </p:cNvPr>
          <p:cNvSpPr>
            <a:spLocks noGrp="1"/>
          </p:cNvSpPr>
          <p:nvPr>
            <p:ph idx="1"/>
          </p:nvPr>
        </p:nvSpPr>
        <p:spPr/>
        <p:txBody>
          <a:bodyPr>
            <a:normAutofit fontScale="92500" lnSpcReduction="10000"/>
          </a:bodyPr>
          <a:lstStyle/>
          <a:p>
            <a:pPr marR="0">
              <a:lnSpc>
                <a:spcPct val="107000"/>
              </a:lnSpc>
              <a:spcBef>
                <a:spcPts val="0"/>
              </a:spcBef>
              <a:spcAft>
                <a:spcPts val="800"/>
              </a:spcAft>
              <a:buFont typeface="Wingdings" panose="05000000000000000000" pitchFamily="2" charset="2"/>
              <a:buChar char="q"/>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Azure Storage Account &amp; Custom Vision</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buFont typeface="Wingdings" panose="05000000000000000000" pitchFamily="2" charset="2"/>
              <a:buChar char="q"/>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Virtual machine size Standard_DS3_v2 (4 cores, 14 GB RAM, 28 GB disk)</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buFont typeface="Wingdings" panose="05000000000000000000" pitchFamily="2" charset="2"/>
              <a:buChar char="q"/>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Processing unit CPU - General purpose Estimated. </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buFont typeface="Wingdings" panose="05000000000000000000" pitchFamily="2" charset="2"/>
              <a:buChar char="q"/>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Cost $0.34/hr per node.</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buFont typeface="Wingdings" panose="05000000000000000000" pitchFamily="2" charset="2"/>
              <a:buChar char="q"/>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OS Type Linux &amp; Virtual machine tier Dedicated.</a:t>
            </a:r>
          </a:p>
          <a:p>
            <a:pPr marR="0">
              <a:lnSpc>
                <a:spcPct val="107000"/>
              </a:lnSpc>
              <a:spcBef>
                <a:spcPts val="0"/>
              </a:spcBef>
              <a:spcAft>
                <a:spcPts val="800"/>
              </a:spcAft>
              <a:buFont typeface="Wingdings" panose="05000000000000000000" pitchFamily="2" charset="2"/>
              <a:buChar char="q"/>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Benchmarks/Standards</a:t>
            </a:r>
          </a:p>
          <a:p>
            <a:pPr marR="0">
              <a:lnSpc>
                <a:spcPct val="107000"/>
              </a:lnSpc>
              <a:spcBef>
                <a:spcPts val="0"/>
              </a:spcBef>
              <a:spcAft>
                <a:spcPts val="800"/>
              </a:spcAft>
              <a:buFont typeface="Wingdings" panose="05000000000000000000" pitchFamily="2" charset="2"/>
              <a:buChar char="q"/>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Accuracy &gt;= 97%</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buFont typeface="Wingdings" panose="05000000000000000000" pitchFamily="2" charset="2"/>
              <a:buChar char="q"/>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Precision &gt;= </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96</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R="0">
              <a:lnSpc>
                <a:spcPct val="107000"/>
              </a:lnSpc>
              <a:spcBef>
                <a:spcPts val="0"/>
              </a:spcBef>
              <a:spcAft>
                <a:spcPts val="800"/>
              </a:spcAft>
              <a:buFont typeface="Wingdings" panose="05000000000000000000" pitchFamily="2" charset="2"/>
              <a:buChar char="q"/>
            </a:pPr>
            <a:r>
              <a:rPr lang="en-US" sz="1800" kern="100">
                <a:latin typeface="Times New Roman" panose="02020603050405020304" pitchFamily="18" charset="0"/>
                <a:ea typeface="Calibri" panose="020F0502020204030204" pitchFamily="34" charset="0"/>
                <a:cs typeface="Times New Roman" panose="02020603050405020304" pitchFamily="18" charset="0"/>
              </a:rPr>
              <a:t>Recall &gt;=97%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buFont typeface="Wingdings" panose="05000000000000000000" pitchFamily="2" charset="2"/>
              <a:buChar char="q"/>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14338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6F8D-B7FD-4A92-273E-B2ECD1FC2481}"/>
              </a:ext>
            </a:extLst>
          </p:cNvPr>
          <p:cNvSpPr>
            <a:spLocks noGrp="1"/>
          </p:cNvSpPr>
          <p:nvPr>
            <p:ph type="ctrTitle"/>
          </p:nvPr>
        </p:nvSpPr>
        <p:spPr>
          <a:xfrm>
            <a:off x="82270" y="1331109"/>
            <a:ext cx="5441868" cy="2488212"/>
          </a:xfrm>
        </p:spPr>
        <p:txBody>
          <a:bodyPr anchor="t">
            <a:normAutofit/>
          </a:bodyPr>
          <a:lstStyle/>
          <a:p>
            <a:r>
              <a:rPr lang="en-US"/>
              <a:t>Thank you</a:t>
            </a:r>
          </a:p>
        </p:txBody>
      </p:sp>
    </p:spTree>
    <p:extLst>
      <p:ext uri="{BB962C8B-B14F-4D97-AF65-F5344CB8AC3E}">
        <p14:creationId xmlns:p14="http://schemas.microsoft.com/office/powerpoint/2010/main" val="243283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CDB4-BB40-1068-096D-95385D1A4591}"/>
              </a:ext>
            </a:extLst>
          </p:cNvPr>
          <p:cNvSpPr>
            <a:spLocks noGrp="1"/>
          </p:cNvSpPr>
          <p:nvPr>
            <p:ph type="title"/>
          </p:nvPr>
        </p:nvSpPr>
        <p:spPr>
          <a:xfrm>
            <a:off x="26123" y="-79483"/>
            <a:ext cx="5029200" cy="682403"/>
          </a:xfrm>
        </p:spPr>
        <p:txBody>
          <a:bodyPr anchor="ctr">
            <a:normAutofit/>
          </a:bodyPr>
          <a:lstStyle/>
          <a:p>
            <a:r>
              <a:rPr lang="en-US" sz="2400" b="1" dirty="0"/>
              <a:t>Content</a:t>
            </a:r>
          </a:p>
        </p:txBody>
      </p:sp>
      <p:graphicFrame>
        <p:nvGraphicFramePr>
          <p:cNvPr id="5" name="Content Placeholder 2">
            <a:extLst>
              <a:ext uri="{FF2B5EF4-FFF2-40B4-BE49-F238E27FC236}">
                <a16:creationId xmlns:a16="http://schemas.microsoft.com/office/drawing/2014/main" id="{4AC09226-9CEF-FB79-5237-1F4FF6EB23A2}"/>
              </a:ext>
            </a:extLst>
          </p:cNvPr>
          <p:cNvGraphicFramePr>
            <a:graphicFrameLocks noGrp="1"/>
          </p:cNvGraphicFramePr>
          <p:nvPr>
            <p:ph idx="1"/>
            <p:extLst>
              <p:ext uri="{D42A27DB-BD31-4B8C-83A1-F6EECF244321}">
                <p14:modId xmlns:p14="http://schemas.microsoft.com/office/powerpoint/2010/main" val="1708170133"/>
              </p:ext>
            </p:extLst>
          </p:nvPr>
        </p:nvGraphicFramePr>
        <p:xfrm>
          <a:off x="1127896" y="397840"/>
          <a:ext cx="3927426" cy="393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871877C-31EA-825F-C5AA-6BC9841B7498}"/>
              </a:ext>
            </a:extLst>
          </p:cNvPr>
          <p:cNvSpPr txBox="1"/>
          <p:nvPr/>
        </p:nvSpPr>
        <p:spPr>
          <a:xfrm>
            <a:off x="1312536" y="2377192"/>
            <a:ext cx="3558141" cy="584775"/>
          </a:xfrm>
          <a:prstGeom prst="rect">
            <a:avLst/>
          </a:prstGeom>
          <a:noFill/>
        </p:spPr>
        <p:txBody>
          <a:bodyPr wrap="square" rtlCol="0">
            <a:spAutoFit/>
          </a:bodyPr>
          <a:lstStyle/>
          <a:p>
            <a:r>
              <a:rPr lang="en-US" sz="1600" b="1" i="0" dirty="0">
                <a:solidFill>
                  <a:schemeClr val="bg1"/>
                </a:solidFill>
                <a:effectLst/>
                <a:latin typeface="Times New Roman" panose="02020603050405020304" pitchFamily="18" charset="0"/>
                <a:cs typeface="Times New Roman" panose="02020603050405020304" pitchFamily="18" charset="0"/>
              </a:rPr>
              <a:t>Reducing Accident And Save Human Life</a:t>
            </a:r>
            <a:endParaRPr lang="en-US" sz="1600" b="1" dirty="0">
              <a:solidFill>
                <a:schemeClr val="bg1"/>
              </a:solidFill>
            </a:endParaRPr>
          </a:p>
        </p:txBody>
      </p:sp>
      <p:sp>
        <p:nvSpPr>
          <p:cNvPr id="6" name="TextBox 5">
            <a:extLst>
              <a:ext uri="{FF2B5EF4-FFF2-40B4-BE49-F238E27FC236}">
                <a16:creationId xmlns:a16="http://schemas.microsoft.com/office/drawing/2014/main" id="{5BFE45C5-FB81-60F2-93B7-41BDE25AC5E3}"/>
              </a:ext>
            </a:extLst>
          </p:cNvPr>
          <p:cNvSpPr txBox="1"/>
          <p:nvPr/>
        </p:nvSpPr>
        <p:spPr>
          <a:xfrm>
            <a:off x="1312539" y="3192195"/>
            <a:ext cx="3558141" cy="338554"/>
          </a:xfrm>
          <a:prstGeom prst="rect">
            <a:avLst/>
          </a:prstGeom>
          <a:noFill/>
        </p:spPr>
        <p:txBody>
          <a:bodyPr wrap="square" rtlCol="0">
            <a:spAutoFit/>
          </a:bodyPr>
          <a:lstStyle/>
          <a:p>
            <a:r>
              <a:rPr lang="en-US" sz="1600" b="1" i="0" dirty="0">
                <a:solidFill>
                  <a:schemeClr val="bg1"/>
                </a:solidFill>
                <a:effectLst/>
                <a:latin typeface="Times New Roman" panose="02020603050405020304" pitchFamily="18" charset="0"/>
                <a:cs typeface="Times New Roman" panose="02020603050405020304" pitchFamily="18" charset="0"/>
              </a:rPr>
              <a:t>Research Method</a:t>
            </a:r>
            <a:endParaRPr lang="en-US" sz="1600" dirty="0">
              <a:solidFill>
                <a:schemeClr val="bg1"/>
              </a:solidFill>
            </a:endParaRPr>
          </a:p>
        </p:txBody>
      </p:sp>
      <p:sp>
        <p:nvSpPr>
          <p:cNvPr id="7" name="TextBox 6">
            <a:extLst>
              <a:ext uri="{FF2B5EF4-FFF2-40B4-BE49-F238E27FC236}">
                <a16:creationId xmlns:a16="http://schemas.microsoft.com/office/drawing/2014/main" id="{7A32D8CC-C053-B4B4-53B7-8FDF463E698B}"/>
              </a:ext>
            </a:extLst>
          </p:cNvPr>
          <p:cNvSpPr txBox="1"/>
          <p:nvPr/>
        </p:nvSpPr>
        <p:spPr>
          <a:xfrm>
            <a:off x="1312538" y="3760977"/>
            <a:ext cx="3558141" cy="338554"/>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Methodology</a:t>
            </a:r>
          </a:p>
        </p:txBody>
      </p:sp>
      <p:sp>
        <p:nvSpPr>
          <p:cNvPr id="9" name="Rectangle: Rounded Corners 8">
            <a:extLst>
              <a:ext uri="{FF2B5EF4-FFF2-40B4-BE49-F238E27FC236}">
                <a16:creationId xmlns:a16="http://schemas.microsoft.com/office/drawing/2014/main" id="{F497350C-EAC5-9C3E-4779-620F20C3E668}"/>
              </a:ext>
            </a:extLst>
          </p:cNvPr>
          <p:cNvSpPr/>
          <p:nvPr/>
        </p:nvSpPr>
        <p:spPr>
          <a:xfrm>
            <a:off x="1127896" y="4316464"/>
            <a:ext cx="3927426" cy="541982"/>
          </a:xfrm>
          <a:prstGeom prst="roundRect">
            <a:avLst>
              <a:gd name="adj" fmla="val 10000"/>
            </a:avLst>
          </a:prstGeom>
          <a:solidFill>
            <a:srgbClr val="C0167A"/>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TextBox 9">
            <a:extLst>
              <a:ext uri="{FF2B5EF4-FFF2-40B4-BE49-F238E27FC236}">
                <a16:creationId xmlns:a16="http://schemas.microsoft.com/office/drawing/2014/main" id="{7ACCA9FE-2D3A-45BD-6EB6-279FC62E5765}"/>
              </a:ext>
            </a:extLst>
          </p:cNvPr>
          <p:cNvSpPr txBox="1"/>
          <p:nvPr/>
        </p:nvSpPr>
        <p:spPr>
          <a:xfrm>
            <a:off x="1312537" y="4321941"/>
            <a:ext cx="3558141" cy="338554"/>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Software Requirements</a:t>
            </a:r>
          </a:p>
        </p:txBody>
      </p:sp>
    </p:spTree>
    <p:extLst>
      <p:ext uri="{BB962C8B-B14F-4D97-AF65-F5344CB8AC3E}">
        <p14:creationId xmlns:p14="http://schemas.microsoft.com/office/powerpoint/2010/main" val="20830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F492-038E-5F75-5530-719F0042A36E}"/>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Data Import </a:t>
            </a:r>
          </a:p>
        </p:txBody>
      </p:sp>
      <p:cxnSp>
        <p:nvCxnSpPr>
          <p:cNvPr id="8" name="Straight Connector 7">
            <a:extLst>
              <a:ext uri="{FF2B5EF4-FFF2-40B4-BE49-F238E27FC236}">
                <a16:creationId xmlns:a16="http://schemas.microsoft.com/office/drawing/2014/main" id="{F841EDD9-9843-4E9B-1B6D-91D6C9E3CEB0}"/>
              </a:ext>
            </a:extLst>
          </p:cNvPr>
          <p:cNvCxnSpPr>
            <a:cxnSpLocks/>
          </p:cNvCxnSpPr>
          <p:nvPr/>
        </p:nvCxnSpPr>
        <p:spPr>
          <a:xfrm flipV="1">
            <a:off x="2796537" y="751300"/>
            <a:ext cx="1100605" cy="1016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F2891ECF-5B1D-6262-B08D-3B0947656A90}"/>
              </a:ext>
            </a:extLst>
          </p:cNvPr>
          <p:cNvSpPr txBox="1"/>
          <p:nvPr/>
        </p:nvSpPr>
        <p:spPr>
          <a:xfrm>
            <a:off x="114300" y="1283662"/>
            <a:ext cx="8939893" cy="3070071"/>
          </a:xfrm>
          <a:prstGeom prst="rect">
            <a:avLst/>
          </a:prstGeom>
          <a:noFill/>
        </p:spPr>
        <p:txBody>
          <a:bodyPr wrap="square" rtlCol="0">
            <a:spAutoFit/>
          </a:bodyPr>
          <a:lstStyle/>
          <a:p>
            <a:pPr marL="285750" indent="-285750" algn="just">
              <a:buFont typeface="Wingdings" panose="05000000000000000000" pitchFamily="2" charset="2"/>
              <a:buChar char="q"/>
            </a:pPr>
            <a:r>
              <a:rPr lang="en-US" sz="2000" dirty="0">
                <a:solidFill>
                  <a:srgbClr val="374151"/>
                </a:solidFill>
                <a:latin typeface="Times New Roman" panose="02020603050405020304" pitchFamily="18" charset="0"/>
                <a:cs typeface="Times New Roman" panose="02020603050405020304" pitchFamily="18" charset="0"/>
              </a:rPr>
              <a:t>Data import is a critical component of many business processes, including data migration, data integration, and data warehousing. </a:t>
            </a:r>
          </a:p>
          <a:p>
            <a:pPr marL="285750" indent="-285750" algn="just">
              <a:buFont typeface="Wingdings" panose="05000000000000000000" pitchFamily="2" charset="2"/>
              <a:buChar char="q"/>
            </a:pPr>
            <a:r>
              <a:rPr lang="en-US" sz="2000" dirty="0">
                <a:solidFill>
                  <a:srgbClr val="374151"/>
                </a:solidFill>
                <a:latin typeface="Times New Roman" panose="02020603050405020304" pitchFamily="18" charset="0"/>
                <a:cs typeface="Times New Roman" panose="02020603050405020304" pitchFamily="18" charset="0"/>
              </a:rPr>
              <a:t>Once the image data has been imported, it can be processed or analyzed using various techniques, such as image recognition, computer vision, or deep learning algorithms. These techniques enable you to extract meaningful information from images, such as identifying objects or patterns, detecting anomalies, or predicting outcomes.</a:t>
            </a:r>
          </a:p>
          <a:p>
            <a:pPr marL="285750" indent="-285750" algn="just">
              <a:buFont typeface="Wingdings" panose="05000000000000000000" pitchFamily="2" charset="2"/>
              <a:buChar char="q"/>
            </a:pPr>
            <a:r>
              <a:rPr lang="en-US" sz="2000" dirty="0">
                <a:solidFill>
                  <a:srgbClr val="374151"/>
                </a:solidFill>
                <a:latin typeface="Times New Roman" panose="02020603050405020304" pitchFamily="18" charset="0"/>
                <a:cs typeface="Times New Roman" panose="02020603050405020304" pitchFamily="18" charset="0"/>
              </a:rPr>
              <a:t>In our POC related we are strong our data in Azure data lake GEN2.  </a:t>
            </a: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US" sz="20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US" b="0" i="0" dirty="0">
              <a:solidFill>
                <a:srgbClr val="374151"/>
              </a:solidFill>
              <a:effectLst/>
              <a:latin typeface="Söhne"/>
            </a:endParaRPr>
          </a:p>
        </p:txBody>
      </p:sp>
    </p:spTree>
    <p:extLst>
      <p:ext uri="{BB962C8B-B14F-4D97-AF65-F5344CB8AC3E}">
        <p14:creationId xmlns:p14="http://schemas.microsoft.com/office/powerpoint/2010/main" val="2031621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5DA83-3DB5-CE89-56A3-79CF1EB22BA0}"/>
              </a:ext>
            </a:extLst>
          </p:cNvPr>
          <p:cNvSpPr>
            <a:spLocks noGrp="1"/>
          </p:cNvSpPr>
          <p:nvPr>
            <p:ph type="title"/>
          </p:nvPr>
        </p:nvSpPr>
        <p:spPr/>
        <p:txBody>
          <a:bodyPr/>
          <a:lstStyle/>
          <a:p>
            <a:r>
              <a:rPr lang="en-US" dirty="0">
                <a:solidFill>
                  <a:srgbClr val="FFFF00"/>
                </a:solidFill>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8F5664FE-8816-326D-B7F3-7F3296607E6A}"/>
              </a:ext>
            </a:extLst>
          </p:cNvPr>
          <p:cNvSpPr>
            <a:spLocks noGrp="1"/>
          </p:cNvSpPr>
          <p:nvPr>
            <p:ph idx="1"/>
          </p:nvPr>
        </p:nvSpPr>
        <p:spPr/>
        <p:txBody>
          <a:bodyPr>
            <a:noAutofit/>
          </a:bodyPr>
          <a:lstStyle/>
          <a:p>
            <a:pPr>
              <a:buFont typeface="Wingdings" panose="05000000000000000000" pitchFamily="2" charset="2"/>
              <a:buChar char="v"/>
            </a:pPr>
            <a:r>
              <a:rPr lang="en-US" sz="1800" b="0" i="0" dirty="0">
                <a:solidFill>
                  <a:srgbClr val="292929"/>
                </a:solidFill>
                <a:effectLst/>
                <a:latin typeface="Times New Roman" panose="02020603050405020304" pitchFamily="18" charset="0"/>
                <a:cs typeface="Times New Roman" panose="02020603050405020304" pitchFamily="18" charset="0"/>
              </a:rPr>
              <a:t>Potholes have been a difficult issue and have become a danger for safe street travel, so as to beat the issue we are proposing this framework utilizing Machine Learning and Image Processing. which will recognize the potholes and by doing so we can proficiently handle the issue.</a:t>
            </a:r>
          </a:p>
          <a:p>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According to the data shared by states with the Centre, Uttar Pradesh, India recorded the highest number of pothole deaths at 987.</a:t>
            </a:r>
          </a:p>
          <a:p>
            <a:pPr marL="0" indent="0">
              <a:buNone/>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Maharashtra, the number of deaths (726) had nearly doubled</a:t>
            </a:r>
            <a:r>
              <a:rPr lang="en-US" sz="1800" dirty="0">
                <a:effectLst/>
                <a:latin typeface="Times New Roman" panose="02020603050405020304" pitchFamily="18" charset="0"/>
                <a:ea typeface="Times New Roman" panose="02020603050405020304" pitchFamily="18" charset="0"/>
              </a:rPr>
              <a:t>.</a:t>
            </a:r>
          </a:p>
          <a:p>
            <a:pPr marL="0" indent="0">
              <a:buNone/>
            </a:pP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latin typeface="Times New Roman" panose="02020603050405020304" pitchFamily="18" charset="0"/>
                <a:cs typeface="Times New Roman" panose="02020603050405020304" pitchFamily="18" charset="0"/>
              </a:rPr>
              <a:t>As per official statistics, potholes claimed 11,836 lives and left 36,421 persons injured in India from 2013 to 2016</a:t>
            </a:r>
            <a:r>
              <a:rPr lang="en-US" sz="1800" dirty="0">
                <a:solidFill>
                  <a:srgbClr val="000000"/>
                </a:solidFill>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55767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FA3C-004B-C595-779D-CB2A022CBFF7}"/>
              </a:ext>
            </a:extLst>
          </p:cNvPr>
          <p:cNvSpPr>
            <a:spLocks noGrp="1"/>
          </p:cNvSpPr>
          <p:nvPr>
            <p:ph type="title"/>
          </p:nvPr>
        </p:nvSpPr>
        <p:spPr/>
        <p:txBody>
          <a:bodyPr/>
          <a:lstStyle/>
          <a:p>
            <a:r>
              <a:rPr lang="en-US" sz="2800" i="0" dirty="0">
                <a:solidFill>
                  <a:srgbClr val="FFFF00"/>
                </a:solidFill>
                <a:effectLst/>
                <a:latin typeface="Times New Roman" panose="02020603050405020304" pitchFamily="18" charset="0"/>
                <a:cs typeface="Times New Roman" panose="02020603050405020304" pitchFamily="18" charset="0"/>
              </a:rPr>
              <a:t>Scope and Objectives</a:t>
            </a:r>
            <a:endParaRPr lang="en-US" dirty="0">
              <a:solidFill>
                <a:srgbClr val="FFFF00"/>
              </a:solidFill>
            </a:endParaRPr>
          </a:p>
        </p:txBody>
      </p:sp>
      <p:sp>
        <p:nvSpPr>
          <p:cNvPr id="3" name="Content Placeholder 2">
            <a:extLst>
              <a:ext uri="{FF2B5EF4-FFF2-40B4-BE49-F238E27FC236}">
                <a16:creationId xmlns:a16="http://schemas.microsoft.com/office/drawing/2014/main" id="{1BEC483B-08DF-6221-0B32-A2953874A20E}"/>
              </a:ext>
            </a:extLst>
          </p:cNvPr>
          <p:cNvSpPr>
            <a:spLocks noGrp="1"/>
          </p:cNvSpPr>
          <p:nvPr>
            <p:ph idx="1"/>
          </p:nvPr>
        </p:nvSpPr>
        <p:spPr/>
        <p:txBody>
          <a:bodyPr>
            <a:normAutofit/>
          </a:bodyPr>
          <a:lstStyle/>
          <a:p>
            <a:pPr marL="0" indent="0" algn="l">
              <a:buNone/>
            </a:pPr>
            <a:r>
              <a:rPr lang="en-US" sz="1800" b="0" i="0" dirty="0">
                <a:solidFill>
                  <a:srgbClr val="292929"/>
                </a:solidFill>
                <a:effectLst/>
                <a:latin typeface="Times New Roman" panose="02020603050405020304" pitchFamily="18" charset="0"/>
                <a:cs typeface="Times New Roman" panose="02020603050405020304" pitchFamily="18" charset="0"/>
              </a:rPr>
              <a:t>Potholes are a heavy issue and became a threat to safe road travel, so as to beat the problem we are proposing this technique using machine learning and image processing, which can detect the potholes and by doing so we will efficiently tackle the difficulty.</a:t>
            </a:r>
          </a:p>
          <a:p>
            <a:pPr marL="0" indent="0" algn="l">
              <a:buNone/>
            </a:pPr>
            <a:endParaRPr lang="en-US" sz="1800" b="0" i="0" dirty="0">
              <a:solidFill>
                <a:srgbClr val="292929"/>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1" i="1" dirty="0">
                <a:solidFill>
                  <a:schemeClr val="accent1">
                    <a:lumMod val="75000"/>
                  </a:schemeClr>
                </a:solidFill>
                <a:effectLst/>
                <a:latin typeface="Times New Roman" panose="02020603050405020304" pitchFamily="18" charset="0"/>
                <a:cs typeface="Times New Roman" panose="02020603050405020304" pitchFamily="18" charset="0"/>
              </a:rPr>
              <a:t>Better road safety:</a:t>
            </a:r>
            <a:r>
              <a:rPr lang="en-US" sz="1800" b="1" i="0" dirty="0">
                <a:solidFill>
                  <a:schemeClr val="accent1">
                    <a:lumMod val="75000"/>
                  </a:schemeClr>
                </a:solidFill>
                <a:effectLst/>
                <a:latin typeface="Times New Roman" panose="02020603050405020304" pitchFamily="18" charset="0"/>
                <a:cs typeface="Times New Roman" panose="02020603050405020304" pitchFamily="18" charset="0"/>
              </a:rPr>
              <a:t> </a:t>
            </a:r>
            <a:r>
              <a:rPr lang="en-US" sz="1800" b="0" i="0" dirty="0">
                <a:solidFill>
                  <a:srgbClr val="292929"/>
                </a:solidFill>
                <a:effectLst/>
                <a:latin typeface="Times New Roman" panose="02020603050405020304" pitchFamily="18" charset="0"/>
                <a:cs typeface="Times New Roman" panose="02020603050405020304" pitchFamily="18" charset="0"/>
              </a:rPr>
              <a:t>Machines aren’t at risk of human error and distractions, resulting in swift and appropriate responses in real-time road conditions.</a:t>
            </a:r>
          </a:p>
          <a:p>
            <a:pPr marL="0" indent="0" algn="l">
              <a:buNone/>
            </a:pPr>
            <a:endParaRPr lang="en-US" sz="1800" b="0" i="0" dirty="0">
              <a:solidFill>
                <a:srgbClr val="292929"/>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1" i="1" dirty="0">
                <a:solidFill>
                  <a:schemeClr val="accent1">
                    <a:lumMod val="75000"/>
                  </a:schemeClr>
                </a:solidFill>
                <a:latin typeface="Times New Roman" panose="02020603050405020304" pitchFamily="18" charset="0"/>
                <a:cs typeface="Times New Roman" panose="02020603050405020304" pitchFamily="18" charset="0"/>
              </a:rPr>
              <a:t>Reduced commute time: </a:t>
            </a:r>
            <a:r>
              <a:rPr lang="en-US" sz="1800" b="0" i="0" dirty="0">
                <a:solidFill>
                  <a:srgbClr val="292929"/>
                </a:solidFill>
                <a:effectLst/>
                <a:latin typeface="Times New Roman" panose="02020603050405020304" pitchFamily="18" charset="0"/>
                <a:cs typeface="Times New Roman" panose="02020603050405020304" pitchFamily="18" charset="0"/>
              </a:rPr>
              <a:t>With vehicles communicating through one another.</a:t>
            </a:r>
          </a:p>
        </p:txBody>
      </p:sp>
    </p:spTree>
    <p:extLst>
      <p:ext uri="{BB962C8B-B14F-4D97-AF65-F5344CB8AC3E}">
        <p14:creationId xmlns:p14="http://schemas.microsoft.com/office/powerpoint/2010/main" val="9637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F492-038E-5F75-5530-719F0042A36E}"/>
              </a:ext>
            </a:extLst>
          </p:cNvPr>
          <p:cNvSpPr>
            <a:spLocks noGrp="1"/>
          </p:cNvSpPr>
          <p:nvPr>
            <p:ph type="title"/>
          </p:nvPr>
        </p:nvSpPr>
        <p:spPr/>
        <p:txBody>
          <a:bodyPr/>
          <a:lstStyle/>
          <a:p>
            <a:r>
              <a:rPr lang="en-US" b="0" i="0" dirty="0">
                <a:solidFill>
                  <a:srgbClr val="FFFF00"/>
                </a:solidFill>
                <a:effectLst/>
                <a:latin typeface="Times New Roman" panose="02020603050405020304" pitchFamily="18" charset="0"/>
                <a:cs typeface="Times New Roman" panose="02020603050405020304" pitchFamily="18" charset="0"/>
              </a:rPr>
              <a:t>What Is Pothole?</a:t>
            </a:r>
            <a:endParaRPr lang="en-US" dirty="0">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F841EDD9-9843-4E9B-1B6D-91D6C9E3CEB0}"/>
              </a:ext>
            </a:extLst>
          </p:cNvPr>
          <p:cNvCxnSpPr>
            <a:cxnSpLocks/>
          </p:cNvCxnSpPr>
          <p:nvPr/>
        </p:nvCxnSpPr>
        <p:spPr>
          <a:xfrm flipV="1">
            <a:off x="2796537" y="751300"/>
            <a:ext cx="1100605" cy="1016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F2891ECF-5B1D-6262-B08D-3B0947656A90}"/>
              </a:ext>
            </a:extLst>
          </p:cNvPr>
          <p:cNvSpPr txBox="1"/>
          <p:nvPr/>
        </p:nvSpPr>
        <p:spPr>
          <a:xfrm>
            <a:off x="114300" y="1283662"/>
            <a:ext cx="8939893" cy="1631216"/>
          </a:xfrm>
          <a:prstGeom prst="rect">
            <a:avLst/>
          </a:prstGeom>
          <a:noFill/>
        </p:spPr>
        <p:txBody>
          <a:bodyPr wrap="square" rtlCol="0">
            <a:spAutoFit/>
          </a:bodyPr>
          <a:lstStyle/>
          <a:p>
            <a:pPr marL="285750" indent="-285750" algn="just">
              <a:buFont typeface="Wingdings" panose="05000000000000000000" pitchFamily="2" charset="2"/>
              <a:buChar char="q"/>
            </a:pPr>
            <a:r>
              <a:rPr lang="en-US" sz="2000" b="0" i="0" dirty="0">
                <a:solidFill>
                  <a:srgbClr val="374151"/>
                </a:solidFill>
                <a:effectLst/>
                <a:latin typeface="Söhne"/>
              </a:rPr>
              <a:t>A pothole is a type of road surface damage that occurs when the pavement or asphalt on a road surface deteriorates due to the effects of weather, traffic, age and </a:t>
            </a:r>
            <a:r>
              <a:rPr lang="en-US" sz="2000" dirty="0">
                <a:solidFill>
                  <a:srgbClr val="374151"/>
                </a:solidFill>
                <a:latin typeface="Söhne"/>
              </a:rPr>
              <a:t>poor road construction or maintenance. Potholes </a:t>
            </a:r>
            <a:r>
              <a:rPr lang="en-US" sz="2000" b="0" i="0" dirty="0">
                <a:solidFill>
                  <a:srgbClr val="374151"/>
                </a:solidFill>
                <a:effectLst/>
                <a:latin typeface="Söhne"/>
              </a:rPr>
              <a:t>are typically circular or oval-shaped holes in the road, ranging in size from small depressions to larger cavities</a:t>
            </a:r>
            <a:r>
              <a:rPr lang="en-US" sz="1600" dirty="0">
                <a:effectLst/>
                <a:latin typeface="Times New Roman" panose="02020603050405020304" pitchFamily="18" charset="0"/>
                <a:ea typeface="Calibri" panose="020F0502020204030204" pitchFamily="34" charset="0"/>
              </a:rPr>
              <a:t>.</a:t>
            </a:r>
          </a:p>
        </p:txBody>
      </p:sp>
      <p:pic>
        <p:nvPicPr>
          <p:cNvPr id="6" name="Picture 5" descr="A road with snow on the side&#10;&#10;Description automatically generated with low confidence">
            <a:extLst>
              <a:ext uri="{FF2B5EF4-FFF2-40B4-BE49-F238E27FC236}">
                <a16:creationId xmlns:a16="http://schemas.microsoft.com/office/drawing/2014/main" id="{1CBD8150-10E4-F50F-B29D-6BD26B2244F3}"/>
              </a:ext>
            </a:extLst>
          </p:cNvPr>
          <p:cNvPicPr>
            <a:picLocks noChangeAspect="1"/>
          </p:cNvPicPr>
          <p:nvPr/>
        </p:nvPicPr>
        <p:blipFill>
          <a:blip r:embed="rId3"/>
          <a:stretch>
            <a:fillRect/>
          </a:stretch>
        </p:blipFill>
        <p:spPr>
          <a:xfrm>
            <a:off x="1451802" y="2572039"/>
            <a:ext cx="3340634" cy="2227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car on the road&#10;&#10;Description automatically generated with low confidence">
            <a:extLst>
              <a:ext uri="{FF2B5EF4-FFF2-40B4-BE49-F238E27FC236}">
                <a16:creationId xmlns:a16="http://schemas.microsoft.com/office/drawing/2014/main" id="{EF234839-C75D-698B-286B-573F4E81424A}"/>
              </a:ext>
            </a:extLst>
          </p:cNvPr>
          <p:cNvPicPr>
            <a:picLocks noChangeAspect="1"/>
          </p:cNvPicPr>
          <p:nvPr/>
        </p:nvPicPr>
        <p:blipFill>
          <a:blip r:embed="rId4"/>
          <a:stretch>
            <a:fillRect/>
          </a:stretch>
        </p:blipFill>
        <p:spPr>
          <a:xfrm>
            <a:off x="5500539" y="2571750"/>
            <a:ext cx="3340635" cy="23043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653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F71DD-0E14-A43E-816D-4F931AEF1BBE}"/>
              </a:ext>
            </a:extLst>
          </p:cNvPr>
          <p:cNvSpPr>
            <a:spLocks noGrp="1"/>
          </p:cNvSpPr>
          <p:nvPr>
            <p:ph type="title"/>
          </p:nvPr>
        </p:nvSpPr>
        <p:spPr>
          <a:xfrm>
            <a:off x="228601" y="161378"/>
            <a:ext cx="8686800" cy="1009099"/>
          </a:xfrm>
        </p:spPr>
        <p:txBody>
          <a:bodyPr anchor="ctr">
            <a:normAutofit fontScale="90000"/>
          </a:bodyPr>
          <a:lstStyle/>
          <a:p>
            <a:r>
              <a:rPr lang="en-US" sz="2900" dirty="0">
                <a:solidFill>
                  <a:srgbClr val="FFFF00"/>
                </a:solidFill>
                <a:latin typeface="Times New Roman" panose="02020603050405020304" pitchFamily="18" charset="0"/>
                <a:cs typeface="Times New Roman" panose="02020603050405020304" pitchFamily="18" charset="0"/>
              </a:rPr>
              <a:t>What is impact in human life from Pothole?</a:t>
            </a:r>
          </a:p>
          <a:p>
            <a:pPr marL="285750" indent="-285750">
              <a:buFont typeface="Wingdings" panose="05000000000000000000" pitchFamily="2" charset="2"/>
              <a:buChar char="q"/>
            </a:pPr>
            <a:r>
              <a:rPr lang="en-US" sz="1800" b="0" i="0" dirty="0">
                <a:effectLst/>
              </a:rPr>
              <a:t>They can pose a significant hazard to drivers, as hitting a pothole can cause damage to tires, wheels, and suspensions, even result in accidents and loses of human life (Deaths).</a:t>
            </a:r>
          </a:p>
          <a:p>
            <a:endParaRPr lang="en-US" sz="1400" dirty="0"/>
          </a:p>
        </p:txBody>
      </p:sp>
      <p:pic>
        <p:nvPicPr>
          <p:cNvPr id="5" name="Picture 4" descr="A picture containing car, ground, outdoor, parked&#10;&#10;Description automatically generated">
            <a:extLst>
              <a:ext uri="{FF2B5EF4-FFF2-40B4-BE49-F238E27FC236}">
                <a16:creationId xmlns:a16="http://schemas.microsoft.com/office/drawing/2014/main" id="{FFDFCD78-170A-EC6E-6AAB-A297BBFAEFF4}"/>
              </a:ext>
            </a:extLst>
          </p:cNvPr>
          <p:cNvPicPr>
            <a:picLocks noChangeAspect="1"/>
          </p:cNvPicPr>
          <p:nvPr/>
        </p:nvPicPr>
        <p:blipFill rotWithShape="1">
          <a:blip r:embed="rId2"/>
          <a:srcRect l="5186" r="29419" b="2"/>
          <a:stretch/>
        </p:blipFill>
        <p:spPr>
          <a:xfrm>
            <a:off x="228600" y="1175568"/>
            <a:ext cx="4206240" cy="3376749"/>
          </a:xfrm>
          <a:prstGeom prst="rect">
            <a:avLst/>
          </a:prstGeom>
          <a:ln>
            <a:noFill/>
          </a:ln>
          <a:effectLst>
            <a:softEdge rad="112500"/>
          </a:effectLst>
        </p:spPr>
      </p:pic>
      <p:pic>
        <p:nvPicPr>
          <p:cNvPr id="7" name="Picture 6" descr="A car that has been involved in a accident&#10;&#10;Description automatically generated with medium confidence">
            <a:extLst>
              <a:ext uri="{FF2B5EF4-FFF2-40B4-BE49-F238E27FC236}">
                <a16:creationId xmlns:a16="http://schemas.microsoft.com/office/drawing/2014/main" id="{C2D8701B-EDAC-1008-E93D-E59B2BA77EA8}"/>
              </a:ext>
            </a:extLst>
          </p:cNvPr>
          <p:cNvPicPr>
            <a:picLocks noChangeAspect="1"/>
          </p:cNvPicPr>
          <p:nvPr/>
        </p:nvPicPr>
        <p:blipFill rotWithShape="1">
          <a:blip r:embed="rId3"/>
          <a:srcRect r="24015" b="-1"/>
          <a:stretch/>
        </p:blipFill>
        <p:spPr>
          <a:xfrm>
            <a:off x="4709161" y="1170477"/>
            <a:ext cx="4206240" cy="3376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784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F492-038E-5F75-5530-719F0042A36E}"/>
              </a:ext>
            </a:extLst>
          </p:cNvPr>
          <p:cNvSpPr>
            <a:spLocks noGrp="1"/>
          </p:cNvSpPr>
          <p:nvPr>
            <p:ph type="title"/>
          </p:nvPr>
        </p:nvSpPr>
        <p:spPr/>
        <p:txBody>
          <a:bodyPr/>
          <a:lstStyle/>
          <a:p>
            <a:pPr lvl="0"/>
            <a:r>
              <a:rPr lang="en-US" dirty="0">
                <a:solidFill>
                  <a:srgbClr val="FF0000"/>
                </a:solidFill>
                <a:latin typeface="Times New Roman" panose="02020603050405020304" pitchFamily="18" charset="0"/>
                <a:cs typeface="Times New Roman" panose="02020603050405020304" pitchFamily="18" charset="0"/>
              </a:rPr>
              <a:t>Pothole Detection Classification Challenges</a:t>
            </a:r>
            <a:br>
              <a:rPr lang="en-US" dirty="0">
                <a:solidFill>
                  <a:schemeClr val="bg1"/>
                </a:solidFill>
                <a:latin typeface="Times New Roman" panose="02020603050405020304" pitchFamily="18" charset="0"/>
                <a:cs typeface="Times New Roman" panose="02020603050405020304" pitchFamily="18" charset="0"/>
              </a:rPr>
            </a:br>
            <a:r>
              <a:rPr lang="en-US" sz="1600" b="0" i="0" dirty="0">
                <a:effectLst/>
                <a:latin typeface="Times New Roman" panose="02020603050405020304" pitchFamily="18" charset="0"/>
                <a:cs typeface="Times New Roman" panose="02020603050405020304" pitchFamily="18" charset="0"/>
              </a:rPr>
              <a:t>Some of the classification challenges associated with pothole detection include</a:t>
            </a:r>
            <a:endParaRPr lang="en-US"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9A6A15A-3D53-EB08-8E84-D002FAAE1AA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201784" y="1054341"/>
            <a:ext cx="3869327" cy="3869327"/>
          </a:xfrm>
          <a:prstGeom prst="rect">
            <a:avLst/>
          </a:prstGeom>
        </p:spPr>
      </p:pic>
    </p:spTree>
    <p:extLst>
      <p:ext uri="{BB962C8B-B14F-4D97-AF65-F5344CB8AC3E}">
        <p14:creationId xmlns:p14="http://schemas.microsoft.com/office/powerpoint/2010/main" val="3560998583"/>
      </p:ext>
    </p:extLst>
  </p:cSld>
  <p:clrMapOvr>
    <a:masterClrMapping/>
  </p:clrMapOvr>
</p:sld>
</file>

<file path=ppt/theme/theme1.xml><?xml version="1.0" encoding="utf-8"?>
<a:theme xmlns:a="http://schemas.openxmlformats.org/drawingml/2006/main" name="Office Theme">
  <a:themeElements>
    <a:clrScheme name="Custom 4">
      <a:dk1>
        <a:srgbClr val="000000"/>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sight Template" id="{DF86F49C-FA09-6245-8A48-8E2C4DA6AACE}" vid="{A14EC4F5-525C-3148-B9FF-B0875DED69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ea0c8d6-7b76-439b-9aa5-1b902202a07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28761BC9E8D774488EE0B505425C33F" ma:contentTypeVersion="15" ma:contentTypeDescription="Create a new document." ma:contentTypeScope="" ma:versionID="948c563030ec3cdc13ab310e66f55dcb">
  <xsd:schema xmlns:xsd="http://www.w3.org/2001/XMLSchema" xmlns:xs="http://www.w3.org/2001/XMLSchema" xmlns:p="http://schemas.microsoft.com/office/2006/metadata/properties" xmlns:ns2="2ea0c8d6-7b76-439b-9aa5-1b902202a079" xmlns:ns3="5a754397-dd15-4a6a-8677-83fed9873835" targetNamespace="http://schemas.microsoft.com/office/2006/metadata/properties" ma:root="true" ma:fieldsID="c58f8e78d1f675cfcdcc66a7b73ea126" ns2:_="" ns3:_="">
    <xsd:import namespace="2ea0c8d6-7b76-439b-9aa5-1b902202a079"/>
    <xsd:import namespace="5a754397-dd15-4a6a-8677-83fed987383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a0c8d6-7b76-439b-9aa5-1b902202a0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75f0790-b448-4443-8e9a-aed00f2c2bd9"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754397-dd15-4a6a-8677-83fed9873835"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6C6582-1434-463E-AE8D-6CE5720B2545}">
  <ds:schemaRefs>
    <ds:schemaRef ds:uri="2ea0c8d6-7b76-439b-9aa5-1b902202a079"/>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4AA2D-1472-42E8-866E-76452786A330}">
  <ds:schemaRefs>
    <ds:schemaRef ds:uri="http://schemas.microsoft.com/sharepoint/v3/contenttype/forms"/>
  </ds:schemaRefs>
</ds:datastoreItem>
</file>

<file path=customXml/itemProps3.xml><?xml version="1.0" encoding="utf-8"?>
<ds:datastoreItem xmlns:ds="http://schemas.openxmlformats.org/officeDocument/2006/customXml" ds:itemID="{538193C5-1AA1-45E8-80C3-F579F66CD8A3}">
  <ds:schemaRefs>
    <ds:schemaRef ds:uri="2ea0c8d6-7b76-439b-9aa5-1b902202a079"/>
    <ds:schemaRef ds:uri="5a754397-dd15-4a6a-8677-83fed98738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956267e-7d50-46d0-9b27-8f911a5b38ff}" enabled="1" method="Standard" siteId="{6c637512-c417-4e78-9d62-b61258e4b619}" removed="0"/>
</clbl:labelList>
</file>

<file path=docProps/app.xml><?xml version="1.0" encoding="utf-8"?>
<Properties xmlns="http://schemas.openxmlformats.org/officeDocument/2006/extended-properties" xmlns:vt="http://schemas.openxmlformats.org/officeDocument/2006/docPropsVTypes">
  <Template/>
  <TotalTime>1450</TotalTime>
  <Words>1979</Words>
  <Application>Microsoft Office PowerPoint</Application>
  <PresentationFormat>On-screen Show (16:9)</PresentationFormat>
  <Paragraphs>138</Paragraphs>
  <Slides>28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Regular</vt:lpstr>
      <vt:lpstr>Calibri</vt:lpstr>
      <vt:lpstr>Lato</vt:lpstr>
      <vt:lpstr>Segoe UI</vt:lpstr>
      <vt:lpstr>Segoe UI Light</vt:lpstr>
      <vt:lpstr>Söhne</vt:lpstr>
      <vt:lpstr>Times New Roman</vt:lpstr>
      <vt:lpstr>Wingdings</vt:lpstr>
      <vt:lpstr>Office Theme</vt:lpstr>
      <vt:lpstr>Pothole Detection-POC Using AI</vt:lpstr>
      <vt:lpstr>Content</vt:lpstr>
      <vt:lpstr>Content</vt:lpstr>
      <vt:lpstr>Data Import </vt:lpstr>
      <vt:lpstr>Problem Statement</vt:lpstr>
      <vt:lpstr>Scope and Objectives</vt:lpstr>
      <vt:lpstr>What Is Pothole?</vt:lpstr>
      <vt:lpstr>What is impact in human life from Pothole? They can pose a significant hazard to drivers, as hitting a pothole can cause damage to tires, wheels, and suspensions, even result in accidents and loses of human life (Deaths). </vt:lpstr>
      <vt:lpstr>Pothole Detection Classification Challenges Some of the classification challenges associated with pothole detection include</vt:lpstr>
      <vt:lpstr>Pothole Detection Classification Challenges</vt:lpstr>
      <vt:lpstr>Pothole Detection Classification Challenges</vt:lpstr>
      <vt:lpstr>Benefits Of Pothole Detection Classification</vt:lpstr>
      <vt:lpstr>Benefits Of Pothole Detection Classification</vt:lpstr>
      <vt:lpstr>Pothole Detection Classification Challenges</vt:lpstr>
      <vt:lpstr>Benefits of Pothole Classification for Roads</vt:lpstr>
      <vt:lpstr>Benefits of Pothole Classification for Roads</vt:lpstr>
      <vt:lpstr>Benefits of Pothole Classification for Roads</vt:lpstr>
      <vt:lpstr>Tips to Minimize Pothole Damage</vt:lpstr>
      <vt:lpstr>Types of car sensors The below table denotes different types of sensors in a car and their functions.</vt:lpstr>
      <vt:lpstr>Reducing Accident And Save Human Life</vt:lpstr>
      <vt:lpstr>Research Method</vt:lpstr>
      <vt:lpstr>Methodology </vt:lpstr>
      <vt:lpstr>Methodology </vt:lpstr>
      <vt:lpstr>Model workflow</vt:lpstr>
      <vt:lpstr>Methodology </vt:lpstr>
      <vt:lpstr>Working and Implementation </vt:lpstr>
      <vt:lpstr>Software Requirements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 – India Capabilities and offerings</dc:title>
  <dc:creator>Nisheeth Ranjan</dc:creator>
  <cp:lastModifiedBy>Mohammed Zeeshan</cp:lastModifiedBy>
  <cp:revision>9</cp:revision>
  <dcterms:created xsi:type="dcterms:W3CDTF">2023-01-24T00:03:06Z</dcterms:created>
  <dcterms:modified xsi:type="dcterms:W3CDTF">2023-05-18T09:56:24Z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0x010100028761BC9E8D774488EE0B505425C33F</vt:lpwstr>
  </property>
  <property fmtid="{D5CDD505-2E9C-101B-9397-08002B2CF9AE}" pid="3" name="MSIP_Label_f956267e-7d50-46d0-9b27-8f911a5b38ff_Enabled">
    <vt:lpwstr>true</vt:lpwstr>
  </property>
  <property fmtid="{D5CDD505-2E9C-101B-9397-08002B2CF9AE}" pid="4" name="MSIP_Label_f956267e-7d50-46d0-9b27-8f911a5b38ff_SetDate">
    <vt:lpwstr>2023-04-25T11:12:06Z</vt:lpwstr>
  </property>
  <property fmtid="{D5CDD505-2E9C-101B-9397-08002B2CF9AE}" pid="5" name="MSIP_Label_f956267e-7d50-46d0-9b27-8f911a5b38ff_Method">
    <vt:lpwstr>Standard</vt:lpwstr>
  </property>
  <property fmtid="{D5CDD505-2E9C-101B-9397-08002B2CF9AE}" pid="6" name="MSIP_Label_f956267e-7d50-46d0-9b27-8f911a5b38ff_Name">
    <vt:lpwstr>Internal-FilesAndEmails</vt:lpwstr>
  </property>
  <property fmtid="{D5CDD505-2E9C-101B-9397-08002B2CF9AE}" pid="7" name="MSIP_Label_f956267e-7d50-46d0-9b27-8f911a5b38ff_SiteId">
    <vt:lpwstr>6c637512-c417-4e78-9d62-b61258e4b619</vt:lpwstr>
  </property>
  <property fmtid="{D5CDD505-2E9C-101B-9397-08002B2CF9AE}" pid="8" name="MSIP_Label_f956267e-7d50-46d0-9b27-8f911a5b38ff_ActionId">
    <vt:lpwstr>ed4c3cff-8928-4f60-b476-aaed3b7421ff</vt:lpwstr>
  </property>
  <property fmtid="{D5CDD505-2E9C-101B-9397-08002B2CF9AE}" pid="9" name="MSIP_Label_f956267e-7d50-46d0-9b27-8f911a5b38ff_ContentBits">
    <vt:lpwstr>0</vt:lpwstr>
  </property>
</Properties>
</file>